
<file path=[Content_Types].xml><?xml version="1.0" encoding="utf-8"?>
<Types xmlns="http://schemas.openxmlformats.org/package/2006/content-types">
  <Default ContentType="image/jpeg" Extension="jpg"/>
  <Default ContentType="application/vnd.openxmlformats-officedocument.spreadsheetml.sheet" Extension="xlsx"/>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package.core-properties+xml" PartName="/docProps/core.xml"/>
  <Override ContentType="application/vnd.openxmlformats-officedocument.presentationml.presentation.main+xml" PartName="/ppt/presentation.xml"/>
  <Override ContentType="application/vnd.ms-office.chartcolorstyle+xml" PartName="/ppt/charts/colors1.xml"/>
  <Override ContentType="application/vnd.openxmlformats-officedocument.theme+xml" PartName="/ppt/theme/theme1.xml"/>
  <Override ContentType="application/vnd.openxmlformats-officedocument.theme+xml" PartName="/ppt/theme/theme2.xml"/>
  <Override ContentType="application/vnd.openxmlformats-officedocument.drawingml.chart+xml" PartName="/ppt/charts/chart1.xml"/>
  <Override ContentType="application/vnd.openxmlformats-officedocument.presentationml.notesSlide+xml" PartName="/ppt/notesSlides/notesSlide1.xml"/>
  <Override ContentType="application/binary" PartName="/ppt/metadata"/>
  <Override ContentType="application/vnd.openxmlformats-officedocument.presentationml.notesMaster+xml" PartName="/ppt/notesMasters/notesMaster1.xml"/>
  <Override ContentType="application/vnd.ms-office.chartstyle+xml" PartName="/ppt/charts/style1.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Lst>
  <p:sldSz cy="43200625" cx="32399275"/>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3606">
          <p15:clr>
            <a:srgbClr val="A4A3A4"/>
          </p15:clr>
        </p15:guide>
        <p15:guide id="2" pos="10204">
          <p15:clr>
            <a:srgbClr val="A4A3A4"/>
          </p15:clr>
        </p15:guide>
      </p15:sldGuideLst>
    </p:ext>
    <p:ext uri="GoogleSlidesCustomDataVersion2">
      <go:slidesCustomData xmlns:go="http://customooxmlschemas.google.com/" r:id="rId7" roundtripDataSignature="AMtx7mhpIXNXDAWl9VGUW8A8Qxc0RpPfz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3606" orient="horz"/>
        <p:guide pos="10204"/>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5" Type="http://schemas.openxmlformats.org/officeDocument/2006/relationships/notesMaster" Target="notesMasters/notesMaster1.xml"/><Relationship Id="rId6" Type="http://schemas.openxmlformats.org/officeDocument/2006/relationships/slide" Target="slides/slide1.xml"/><Relationship Id="rId7" Type="http://customschemas.google.com/relationships/presentationmetadata" Target="metadata"/></Relationships>
</file>

<file path=ppt/charts/_rels/chart1.xml.rels><?xml version="1.0" encoding="UTF-8" standalone="yes"?><Relationships xmlns="http://schemas.openxmlformats.org/package/2006/relationships"><Relationship Id="rId1" Type="http://schemas.microsoft.com/office/2011/relationships/chartStyle" Target="style1.xml"/><Relationship Id="rId2" Type="http://schemas.microsoft.com/office/2011/relationships/chartColorStyle" Target="colors1.xml"/><Relationship Id="rId3" Type="http://schemas.openxmlformats.org/officeDocument/2006/relationships/package" Target="../embeddings/Microsoft_Excel_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6"/>
    </mc:Choice>
    <mc:Fallback>
      <c:style val="6"/>
    </mc:Fallback>
  </mc:AlternateContent>
  <c:chart>
    <c:title>
      <c:tx>
        <c:rich>
          <a:bodyPr rot="0" spcFirstLastPara="1" vertOverflow="ellipsis" vert="horz" wrap="square" anchor="ctr" anchorCtr="1"/>
          <a:lstStyle/>
          <a:p>
            <a:pPr>
              <a:defRPr sz="36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pt-BR" sz="3600" dirty="0">
                <a:latin typeface="Times New Roman" panose="02020603050405020304" pitchFamily="18" charset="0"/>
                <a:cs typeface="Times New Roman" panose="02020603050405020304" pitchFamily="18" charset="0"/>
              </a:rPr>
              <a:t>Título del Gráfico</a:t>
            </a:r>
          </a:p>
        </c:rich>
      </c:tx>
      <c:layout/>
      <c:overlay val="0"/>
      <c:spPr>
        <a:noFill/>
        <a:ln>
          <a:noFill/>
        </a:ln>
        <a:effectLst/>
      </c:spPr>
      <c:txPr>
        <a:bodyPr rot="0" spcFirstLastPara="1" vertOverflow="ellipsis" vert="horz" wrap="square" anchor="ctr" anchorCtr="1"/>
        <a:lstStyle/>
        <a:p>
          <a:pPr>
            <a:defRPr sz="36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s-PY"/>
        </a:p>
      </c:txPr>
    </c:title>
    <c:autoTitleDeleted val="0"/>
    <c:plotArea>
      <c:layout/>
      <c:barChart>
        <c:barDir val="col"/>
        <c:grouping val="clustered"/>
        <c:varyColors val="0"/>
        <c:ser>
          <c:idx val="0"/>
          <c:order val="0"/>
          <c:tx>
            <c:strRef>
              <c:f>Planilha1!$B$1</c:f>
              <c:strCache>
                <c:ptCount val="1"/>
                <c:pt idx="0">
                  <c:v>Série 1</c:v>
                </c:pt>
              </c:strCache>
            </c:strRef>
          </c:tx>
          <c:spPr>
            <a:solidFill>
              <a:schemeClr val="accent4">
                <a:shade val="65000"/>
              </a:schemeClr>
            </a:solidFill>
            <a:ln>
              <a:noFill/>
            </a:ln>
            <a:effectLst/>
          </c:spPr>
          <c:invertIfNegative val="0"/>
          <c:cat>
            <c:strRef>
              <c:f>Planilha1!$A$2:$A$5</c:f>
              <c:strCache>
                <c:ptCount val="4"/>
                <c:pt idx="0">
                  <c:v>Categoria 1</c:v>
                </c:pt>
                <c:pt idx="1">
                  <c:v>Categoria 2</c:v>
                </c:pt>
                <c:pt idx="2">
                  <c:v>Categoria 3</c:v>
                </c:pt>
                <c:pt idx="3">
                  <c:v>Categoria 4</c:v>
                </c:pt>
              </c:strCache>
            </c:strRef>
          </c:cat>
          <c:val>
            <c:numRef>
              <c:f>Planilha1!$B$2:$B$5</c:f>
              <c:numCache>
                <c:formatCode>General</c:formatCode>
                <c:ptCount val="4"/>
                <c:pt idx="0">
                  <c:v>4.3</c:v>
                </c:pt>
                <c:pt idx="1">
                  <c:v>2.5</c:v>
                </c:pt>
                <c:pt idx="2">
                  <c:v>3.5</c:v>
                </c:pt>
                <c:pt idx="3">
                  <c:v>4.5</c:v>
                </c:pt>
              </c:numCache>
            </c:numRef>
          </c:val>
          <c:extLst xmlns:c16r2="http://schemas.microsoft.com/office/drawing/2015/06/chart">
            <c:ext xmlns:c16="http://schemas.microsoft.com/office/drawing/2014/chart" uri="{C3380CC4-5D6E-409C-BE32-E72D297353CC}">
              <c16:uniqueId val="{00000000-CB17-4990-8B6F-BA35AC7606DA}"/>
            </c:ext>
          </c:extLst>
        </c:ser>
        <c:ser>
          <c:idx val="1"/>
          <c:order val="1"/>
          <c:tx>
            <c:strRef>
              <c:f>Planilha1!$C$1</c:f>
              <c:strCache>
                <c:ptCount val="1"/>
                <c:pt idx="0">
                  <c:v>Série 2</c:v>
                </c:pt>
              </c:strCache>
            </c:strRef>
          </c:tx>
          <c:spPr>
            <a:solidFill>
              <a:schemeClr val="accent4"/>
            </a:solidFill>
            <a:ln>
              <a:noFill/>
            </a:ln>
            <a:effectLst/>
          </c:spPr>
          <c:invertIfNegative val="0"/>
          <c:cat>
            <c:strRef>
              <c:f>Planilha1!$A$2:$A$5</c:f>
              <c:strCache>
                <c:ptCount val="4"/>
                <c:pt idx="0">
                  <c:v>Categoria 1</c:v>
                </c:pt>
                <c:pt idx="1">
                  <c:v>Categoria 2</c:v>
                </c:pt>
                <c:pt idx="2">
                  <c:v>Categoria 3</c:v>
                </c:pt>
                <c:pt idx="3">
                  <c:v>Categoria 4</c:v>
                </c:pt>
              </c:strCache>
            </c:strRef>
          </c:cat>
          <c:val>
            <c:numRef>
              <c:f>Planilha1!$C$2:$C$5</c:f>
              <c:numCache>
                <c:formatCode>General</c:formatCode>
                <c:ptCount val="4"/>
                <c:pt idx="0">
                  <c:v>2.4</c:v>
                </c:pt>
                <c:pt idx="1">
                  <c:v>4.4000000000000004</c:v>
                </c:pt>
                <c:pt idx="2">
                  <c:v>1.8</c:v>
                </c:pt>
                <c:pt idx="3">
                  <c:v>2.8</c:v>
                </c:pt>
              </c:numCache>
            </c:numRef>
          </c:val>
          <c:extLst xmlns:c16r2="http://schemas.microsoft.com/office/drawing/2015/06/chart">
            <c:ext xmlns:c16="http://schemas.microsoft.com/office/drawing/2014/chart" uri="{C3380CC4-5D6E-409C-BE32-E72D297353CC}">
              <c16:uniqueId val="{00000001-CB17-4990-8B6F-BA35AC7606DA}"/>
            </c:ext>
          </c:extLst>
        </c:ser>
        <c:ser>
          <c:idx val="2"/>
          <c:order val="2"/>
          <c:tx>
            <c:strRef>
              <c:f>Planilha1!$D$1</c:f>
              <c:strCache>
                <c:ptCount val="1"/>
                <c:pt idx="0">
                  <c:v>Série 3</c:v>
                </c:pt>
              </c:strCache>
            </c:strRef>
          </c:tx>
          <c:spPr>
            <a:solidFill>
              <a:schemeClr val="accent4">
                <a:tint val="65000"/>
              </a:schemeClr>
            </a:solidFill>
            <a:ln>
              <a:noFill/>
            </a:ln>
            <a:effectLst/>
          </c:spPr>
          <c:invertIfNegative val="0"/>
          <c:cat>
            <c:strRef>
              <c:f>Planilha1!$A$2:$A$5</c:f>
              <c:strCache>
                <c:ptCount val="4"/>
                <c:pt idx="0">
                  <c:v>Categoria 1</c:v>
                </c:pt>
                <c:pt idx="1">
                  <c:v>Categoria 2</c:v>
                </c:pt>
                <c:pt idx="2">
                  <c:v>Categoria 3</c:v>
                </c:pt>
                <c:pt idx="3">
                  <c:v>Categoria 4</c:v>
                </c:pt>
              </c:strCache>
            </c:strRef>
          </c:cat>
          <c:val>
            <c:numRef>
              <c:f>Planilha1!$D$2:$D$5</c:f>
              <c:numCache>
                <c:formatCode>General</c:formatCode>
                <c:ptCount val="4"/>
                <c:pt idx="0">
                  <c:v>2</c:v>
                </c:pt>
                <c:pt idx="1">
                  <c:v>2</c:v>
                </c:pt>
                <c:pt idx="2">
                  <c:v>3</c:v>
                </c:pt>
                <c:pt idx="3">
                  <c:v>5</c:v>
                </c:pt>
              </c:numCache>
            </c:numRef>
          </c:val>
          <c:extLst xmlns:c16r2="http://schemas.microsoft.com/office/drawing/2015/06/chart">
            <c:ext xmlns:c16="http://schemas.microsoft.com/office/drawing/2014/chart" uri="{C3380CC4-5D6E-409C-BE32-E72D297353CC}">
              <c16:uniqueId val="{00000002-CB17-4990-8B6F-BA35AC7606DA}"/>
            </c:ext>
          </c:extLst>
        </c:ser>
        <c:dLbls>
          <c:showLegendKey val="0"/>
          <c:showVal val="0"/>
          <c:showCatName val="0"/>
          <c:showSerName val="0"/>
          <c:showPercent val="0"/>
          <c:showBubbleSize val="0"/>
        </c:dLbls>
        <c:gapWidth val="219"/>
        <c:overlap val="-27"/>
        <c:axId val="-1823233872"/>
        <c:axId val="-1823241488"/>
      </c:barChart>
      <c:catAx>
        <c:axId val="-18232338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36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s-PY"/>
          </a:p>
        </c:txPr>
        <c:crossAx val="-1823241488"/>
        <c:crosses val="autoZero"/>
        <c:auto val="1"/>
        <c:lblAlgn val="ctr"/>
        <c:lblOffset val="100"/>
        <c:noMultiLvlLbl val="0"/>
      </c:catAx>
      <c:valAx>
        <c:axId val="-1823241488"/>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s-PY"/>
          </a:p>
        </c:txPr>
        <c:crossAx val="-1823233872"/>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36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s-PY"/>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PY"/>
    </a:p>
  </c:txPr>
  <c:externalData r:id="rId3">
    <c:autoUpdate val="0"/>
  </c:externalData>
</c:chartSpace>
</file>

<file path=ppt/charts/colors1.xml><?xml version="1.0" encoding="utf-8"?>
<cs:colorStyle xmlns:cs="http://schemas.microsoft.com/office/drawing/2012/chartStyle" xmlns:a="http://schemas.openxmlformats.org/drawingml/2006/main" meth="withinLinear" id="17">
  <a:schemeClr val="accent4"/>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2" name="Google Shape;82;p1:notes"/>
          <p:cNvSpPr/>
          <p:nvPr>
            <p:ph idx="2" type="sldImg"/>
          </p:nvPr>
        </p:nvSpPr>
        <p:spPr>
          <a:xfrm>
            <a:off x="2143125" y="685800"/>
            <a:ext cx="257175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a de título" type="title">
  <p:cSld name="TITLE">
    <p:spTree>
      <p:nvGrpSpPr>
        <p:cNvPr id="11" name="Shape 11"/>
        <p:cNvGrpSpPr/>
        <p:nvPr/>
      </p:nvGrpSpPr>
      <p:grpSpPr>
        <a:xfrm>
          <a:off x="0" y="0"/>
          <a:ext cx="0" cy="0"/>
          <a:chOff x="0" y="0"/>
          <a:chExt cx="0" cy="0"/>
        </a:xfrm>
      </p:grpSpPr>
      <p:sp>
        <p:nvSpPr>
          <p:cNvPr id="12" name="Google Shape;12;p3"/>
          <p:cNvSpPr txBox="1"/>
          <p:nvPr>
            <p:ph type="ctrTitle"/>
          </p:nvPr>
        </p:nvSpPr>
        <p:spPr>
          <a:xfrm>
            <a:off x="2429947" y="7070108"/>
            <a:ext cx="27539395" cy="15040222"/>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21259"/>
              <a:buFont typeface="Calibri"/>
              <a:buNone/>
              <a:defRPr sz="21259"/>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 name="Google Shape;13;p3"/>
          <p:cNvSpPr txBox="1"/>
          <p:nvPr>
            <p:ph idx="1" type="subTitle"/>
          </p:nvPr>
        </p:nvSpPr>
        <p:spPr>
          <a:xfrm>
            <a:off x="4049911" y="22690338"/>
            <a:ext cx="24299466" cy="1043015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3543"/>
              </a:spcBef>
              <a:spcAft>
                <a:spcPts val="0"/>
              </a:spcAft>
              <a:buClr>
                <a:schemeClr val="dk1"/>
              </a:buClr>
              <a:buSzPts val="8504"/>
              <a:buNone/>
              <a:defRPr sz="8504"/>
            </a:lvl1pPr>
            <a:lvl2pPr lvl="1" algn="ctr">
              <a:lnSpc>
                <a:spcPct val="90000"/>
              </a:lnSpc>
              <a:spcBef>
                <a:spcPts val="1772"/>
              </a:spcBef>
              <a:spcAft>
                <a:spcPts val="0"/>
              </a:spcAft>
              <a:buClr>
                <a:schemeClr val="dk1"/>
              </a:buClr>
              <a:buSzPts val="7086"/>
              <a:buNone/>
              <a:defRPr sz="7086"/>
            </a:lvl2pPr>
            <a:lvl3pPr lvl="2" algn="ctr">
              <a:lnSpc>
                <a:spcPct val="90000"/>
              </a:lnSpc>
              <a:spcBef>
                <a:spcPts val="1772"/>
              </a:spcBef>
              <a:spcAft>
                <a:spcPts val="0"/>
              </a:spcAft>
              <a:buClr>
                <a:schemeClr val="dk1"/>
              </a:buClr>
              <a:buSzPts val="6378"/>
              <a:buNone/>
              <a:defRPr sz="6378"/>
            </a:lvl3pPr>
            <a:lvl4pPr lvl="3" algn="ctr">
              <a:lnSpc>
                <a:spcPct val="90000"/>
              </a:lnSpc>
              <a:spcBef>
                <a:spcPts val="1772"/>
              </a:spcBef>
              <a:spcAft>
                <a:spcPts val="0"/>
              </a:spcAft>
              <a:buClr>
                <a:schemeClr val="dk1"/>
              </a:buClr>
              <a:buSzPts val="5669"/>
              <a:buNone/>
              <a:defRPr sz="5669"/>
            </a:lvl4pPr>
            <a:lvl5pPr lvl="4" algn="ctr">
              <a:lnSpc>
                <a:spcPct val="90000"/>
              </a:lnSpc>
              <a:spcBef>
                <a:spcPts val="1772"/>
              </a:spcBef>
              <a:spcAft>
                <a:spcPts val="0"/>
              </a:spcAft>
              <a:buClr>
                <a:schemeClr val="dk1"/>
              </a:buClr>
              <a:buSzPts val="5669"/>
              <a:buNone/>
              <a:defRPr sz="5669"/>
            </a:lvl5pPr>
            <a:lvl6pPr lvl="5" algn="ctr">
              <a:lnSpc>
                <a:spcPct val="90000"/>
              </a:lnSpc>
              <a:spcBef>
                <a:spcPts val="1772"/>
              </a:spcBef>
              <a:spcAft>
                <a:spcPts val="0"/>
              </a:spcAft>
              <a:buClr>
                <a:schemeClr val="dk1"/>
              </a:buClr>
              <a:buSzPts val="5669"/>
              <a:buNone/>
              <a:defRPr sz="5669"/>
            </a:lvl6pPr>
            <a:lvl7pPr lvl="6" algn="ctr">
              <a:lnSpc>
                <a:spcPct val="90000"/>
              </a:lnSpc>
              <a:spcBef>
                <a:spcPts val="1772"/>
              </a:spcBef>
              <a:spcAft>
                <a:spcPts val="0"/>
              </a:spcAft>
              <a:buClr>
                <a:schemeClr val="dk1"/>
              </a:buClr>
              <a:buSzPts val="5669"/>
              <a:buNone/>
              <a:defRPr sz="5669"/>
            </a:lvl7pPr>
            <a:lvl8pPr lvl="7" algn="ctr">
              <a:lnSpc>
                <a:spcPct val="90000"/>
              </a:lnSpc>
              <a:spcBef>
                <a:spcPts val="1772"/>
              </a:spcBef>
              <a:spcAft>
                <a:spcPts val="0"/>
              </a:spcAft>
              <a:buClr>
                <a:schemeClr val="dk1"/>
              </a:buClr>
              <a:buSzPts val="5669"/>
              <a:buNone/>
              <a:defRPr sz="5669"/>
            </a:lvl8pPr>
            <a:lvl9pPr lvl="8" algn="ctr">
              <a:lnSpc>
                <a:spcPct val="90000"/>
              </a:lnSpc>
              <a:spcBef>
                <a:spcPts val="1772"/>
              </a:spcBef>
              <a:spcAft>
                <a:spcPts val="0"/>
              </a:spcAft>
              <a:buClr>
                <a:schemeClr val="dk1"/>
              </a:buClr>
              <a:buSzPts val="5669"/>
              <a:buNone/>
              <a:defRPr sz="5669"/>
            </a:lvl9pPr>
          </a:lstStyle>
          <a:p/>
        </p:txBody>
      </p:sp>
      <p:sp>
        <p:nvSpPr>
          <p:cNvPr id="14" name="Google Shape;14;p3"/>
          <p:cNvSpPr txBox="1"/>
          <p:nvPr>
            <p:ph idx="10" type="dt"/>
          </p:nvPr>
        </p:nvSpPr>
        <p:spPr>
          <a:xfrm>
            <a:off x="2227451" y="40040601"/>
            <a:ext cx="7289840" cy="2300034"/>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 name="Google Shape;15;p3"/>
          <p:cNvSpPr txBox="1"/>
          <p:nvPr>
            <p:ph idx="11" type="ftr"/>
          </p:nvPr>
        </p:nvSpPr>
        <p:spPr>
          <a:xfrm>
            <a:off x="10732264" y="40040601"/>
            <a:ext cx="10934760" cy="2300034"/>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 name="Google Shape;16;p3"/>
          <p:cNvSpPr txBox="1"/>
          <p:nvPr>
            <p:ph idx="12" type="sldNum"/>
          </p:nvPr>
        </p:nvSpPr>
        <p:spPr>
          <a:xfrm>
            <a:off x="22881997" y="40040601"/>
            <a:ext cx="7289840" cy="2300034"/>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y texto vertical" type="vertTx">
  <p:cSld name="VERTICAL_TEXT">
    <p:spTree>
      <p:nvGrpSpPr>
        <p:cNvPr id="68" name="Shape 68"/>
        <p:cNvGrpSpPr/>
        <p:nvPr/>
      </p:nvGrpSpPr>
      <p:grpSpPr>
        <a:xfrm>
          <a:off x="0" y="0"/>
          <a:ext cx="0" cy="0"/>
          <a:chOff x="0" y="0"/>
          <a:chExt cx="0" cy="0"/>
        </a:xfrm>
      </p:grpSpPr>
      <p:sp>
        <p:nvSpPr>
          <p:cNvPr id="69" name="Google Shape;69;p12"/>
          <p:cNvSpPr txBox="1"/>
          <p:nvPr>
            <p:ph type="title"/>
          </p:nvPr>
        </p:nvSpPr>
        <p:spPr>
          <a:xfrm>
            <a:off x="2227451" y="2300044"/>
            <a:ext cx="27944386" cy="8350126"/>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12"/>
          <p:cNvSpPr txBox="1"/>
          <p:nvPr>
            <p:ph idx="1" type="body"/>
          </p:nvPr>
        </p:nvSpPr>
        <p:spPr>
          <a:xfrm rot="5400000">
            <a:off x="2494440" y="11233181"/>
            <a:ext cx="27410408" cy="27944386"/>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3543"/>
              </a:spcBef>
              <a:spcAft>
                <a:spcPts val="0"/>
              </a:spcAft>
              <a:buClr>
                <a:schemeClr val="dk1"/>
              </a:buClr>
              <a:buSzPts val="1800"/>
              <a:buChar char="•"/>
              <a:defRPr/>
            </a:lvl1pPr>
            <a:lvl2pPr indent="-342900" lvl="1" marL="914400" algn="l">
              <a:lnSpc>
                <a:spcPct val="90000"/>
              </a:lnSpc>
              <a:spcBef>
                <a:spcPts val="1772"/>
              </a:spcBef>
              <a:spcAft>
                <a:spcPts val="0"/>
              </a:spcAft>
              <a:buClr>
                <a:schemeClr val="dk1"/>
              </a:buClr>
              <a:buSzPts val="1800"/>
              <a:buChar char="•"/>
              <a:defRPr/>
            </a:lvl2pPr>
            <a:lvl3pPr indent="-342900" lvl="2" marL="1371600" algn="l">
              <a:lnSpc>
                <a:spcPct val="90000"/>
              </a:lnSpc>
              <a:spcBef>
                <a:spcPts val="1772"/>
              </a:spcBef>
              <a:spcAft>
                <a:spcPts val="0"/>
              </a:spcAft>
              <a:buClr>
                <a:schemeClr val="dk1"/>
              </a:buClr>
              <a:buSzPts val="1800"/>
              <a:buChar char="•"/>
              <a:defRPr/>
            </a:lvl3pPr>
            <a:lvl4pPr indent="-342900" lvl="3" marL="1828800" algn="l">
              <a:lnSpc>
                <a:spcPct val="90000"/>
              </a:lnSpc>
              <a:spcBef>
                <a:spcPts val="1772"/>
              </a:spcBef>
              <a:spcAft>
                <a:spcPts val="0"/>
              </a:spcAft>
              <a:buClr>
                <a:schemeClr val="dk1"/>
              </a:buClr>
              <a:buSzPts val="1800"/>
              <a:buChar char="•"/>
              <a:defRPr/>
            </a:lvl4pPr>
            <a:lvl5pPr indent="-342900" lvl="4" marL="2286000" algn="l">
              <a:lnSpc>
                <a:spcPct val="90000"/>
              </a:lnSpc>
              <a:spcBef>
                <a:spcPts val="1772"/>
              </a:spcBef>
              <a:spcAft>
                <a:spcPts val="0"/>
              </a:spcAft>
              <a:buClr>
                <a:schemeClr val="dk1"/>
              </a:buClr>
              <a:buSzPts val="1800"/>
              <a:buChar char="•"/>
              <a:defRPr/>
            </a:lvl5pPr>
            <a:lvl6pPr indent="-342900" lvl="5" marL="2743200" algn="l">
              <a:lnSpc>
                <a:spcPct val="90000"/>
              </a:lnSpc>
              <a:spcBef>
                <a:spcPts val="1772"/>
              </a:spcBef>
              <a:spcAft>
                <a:spcPts val="0"/>
              </a:spcAft>
              <a:buClr>
                <a:schemeClr val="dk1"/>
              </a:buClr>
              <a:buSzPts val="1800"/>
              <a:buChar char="•"/>
              <a:defRPr/>
            </a:lvl6pPr>
            <a:lvl7pPr indent="-342900" lvl="6" marL="3200400" algn="l">
              <a:lnSpc>
                <a:spcPct val="90000"/>
              </a:lnSpc>
              <a:spcBef>
                <a:spcPts val="1772"/>
              </a:spcBef>
              <a:spcAft>
                <a:spcPts val="0"/>
              </a:spcAft>
              <a:buClr>
                <a:schemeClr val="dk1"/>
              </a:buClr>
              <a:buSzPts val="1800"/>
              <a:buChar char="•"/>
              <a:defRPr/>
            </a:lvl7pPr>
            <a:lvl8pPr indent="-342900" lvl="7" marL="3657600" algn="l">
              <a:lnSpc>
                <a:spcPct val="90000"/>
              </a:lnSpc>
              <a:spcBef>
                <a:spcPts val="1772"/>
              </a:spcBef>
              <a:spcAft>
                <a:spcPts val="0"/>
              </a:spcAft>
              <a:buClr>
                <a:schemeClr val="dk1"/>
              </a:buClr>
              <a:buSzPts val="1800"/>
              <a:buChar char="•"/>
              <a:defRPr/>
            </a:lvl8pPr>
            <a:lvl9pPr indent="-342900" lvl="8" marL="4114800" algn="l">
              <a:lnSpc>
                <a:spcPct val="90000"/>
              </a:lnSpc>
              <a:spcBef>
                <a:spcPts val="1772"/>
              </a:spcBef>
              <a:spcAft>
                <a:spcPts val="0"/>
              </a:spcAft>
              <a:buClr>
                <a:schemeClr val="dk1"/>
              </a:buClr>
              <a:buSzPts val="1800"/>
              <a:buChar char="•"/>
              <a:defRPr/>
            </a:lvl9pPr>
          </a:lstStyle>
          <a:p/>
        </p:txBody>
      </p:sp>
      <p:sp>
        <p:nvSpPr>
          <p:cNvPr id="71" name="Google Shape;71;p12"/>
          <p:cNvSpPr txBox="1"/>
          <p:nvPr>
            <p:ph idx="10" type="dt"/>
          </p:nvPr>
        </p:nvSpPr>
        <p:spPr>
          <a:xfrm>
            <a:off x="2227451" y="40040601"/>
            <a:ext cx="7289840" cy="2300034"/>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12"/>
          <p:cNvSpPr txBox="1"/>
          <p:nvPr>
            <p:ph idx="11" type="ftr"/>
          </p:nvPr>
        </p:nvSpPr>
        <p:spPr>
          <a:xfrm>
            <a:off x="10732264" y="40040601"/>
            <a:ext cx="10934760" cy="2300034"/>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12"/>
          <p:cNvSpPr txBox="1"/>
          <p:nvPr>
            <p:ph idx="12" type="sldNum"/>
          </p:nvPr>
        </p:nvSpPr>
        <p:spPr>
          <a:xfrm>
            <a:off x="22881997" y="40040601"/>
            <a:ext cx="7289840" cy="2300034"/>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vertical y texto" type="vertTitleAndTx">
  <p:cSld name="VERTICAL_TITLE_AND_VERTICAL_TEXT">
    <p:spTree>
      <p:nvGrpSpPr>
        <p:cNvPr id="74" name="Shape 74"/>
        <p:cNvGrpSpPr/>
        <p:nvPr/>
      </p:nvGrpSpPr>
      <p:grpSpPr>
        <a:xfrm>
          <a:off x="0" y="0"/>
          <a:ext cx="0" cy="0"/>
          <a:chOff x="0" y="0"/>
          <a:chExt cx="0" cy="0"/>
        </a:xfrm>
      </p:grpSpPr>
      <p:sp>
        <p:nvSpPr>
          <p:cNvPr id="75" name="Google Shape;75;p13"/>
          <p:cNvSpPr txBox="1"/>
          <p:nvPr>
            <p:ph type="title"/>
          </p:nvPr>
        </p:nvSpPr>
        <p:spPr>
          <a:xfrm rot="5400000">
            <a:off x="8373518" y="17112258"/>
            <a:ext cx="36610544" cy="6986096"/>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13"/>
          <p:cNvSpPr txBox="1"/>
          <p:nvPr>
            <p:ph idx="1" type="body"/>
          </p:nvPr>
        </p:nvSpPr>
        <p:spPr>
          <a:xfrm rot="5400000">
            <a:off x="-5801170" y="10328657"/>
            <a:ext cx="36610544" cy="2055329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3543"/>
              </a:spcBef>
              <a:spcAft>
                <a:spcPts val="0"/>
              </a:spcAft>
              <a:buClr>
                <a:schemeClr val="dk1"/>
              </a:buClr>
              <a:buSzPts val="1800"/>
              <a:buChar char="•"/>
              <a:defRPr/>
            </a:lvl1pPr>
            <a:lvl2pPr indent="-342900" lvl="1" marL="914400" algn="l">
              <a:lnSpc>
                <a:spcPct val="90000"/>
              </a:lnSpc>
              <a:spcBef>
                <a:spcPts val="1772"/>
              </a:spcBef>
              <a:spcAft>
                <a:spcPts val="0"/>
              </a:spcAft>
              <a:buClr>
                <a:schemeClr val="dk1"/>
              </a:buClr>
              <a:buSzPts val="1800"/>
              <a:buChar char="•"/>
              <a:defRPr/>
            </a:lvl2pPr>
            <a:lvl3pPr indent="-342900" lvl="2" marL="1371600" algn="l">
              <a:lnSpc>
                <a:spcPct val="90000"/>
              </a:lnSpc>
              <a:spcBef>
                <a:spcPts val="1772"/>
              </a:spcBef>
              <a:spcAft>
                <a:spcPts val="0"/>
              </a:spcAft>
              <a:buClr>
                <a:schemeClr val="dk1"/>
              </a:buClr>
              <a:buSzPts val="1800"/>
              <a:buChar char="•"/>
              <a:defRPr/>
            </a:lvl3pPr>
            <a:lvl4pPr indent="-342900" lvl="3" marL="1828800" algn="l">
              <a:lnSpc>
                <a:spcPct val="90000"/>
              </a:lnSpc>
              <a:spcBef>
                <a:spcPts val="1772"/>
              </a:spcBef>
              <a:spcAft>
                <a:spcPts val="0"/>
              </a:spcAft>
              <a:buClr>
                <a:schemeClr val="dk1"/>
              </a:buClr>
              <a:buSzPts val="1800"/>
              <a:buChar char="•"/>
              <a:defRPr/>
            </a:lvl4pPr>
            <a:lvl5pPr indent="-342900" lvl="4" marL="2286000" algn="l">
              <a:lnSpc>
                <a:spcPct val="90000"/>
              </a:lnSpc>
              <a:spcBef>
                <a:spcPts val="1772"/>
              </a:spcBef>
              <a:spcAft>
                <a:spcPts val="0"/>
              </a:spcAft>
              <a:buClr>
                <a:schemeClr val="dk1"/>
              </a:buClr>
              <a:buSzPts val="1800"/>
              <a:buChar char="•"/>
              <a:defRPr/>
            </a:lvl5pPr>
            <a:lvl6pPr indent="-342900" lvl="5" marL="2743200" algn="l">
              <a:lnSpc>
                <a:spcPct val="90000"/>
              </a:lnSpc>
              <a:spcBef>
                <a:spcPts val="1772"/>
              </a:spcBef>
              <a:spcAft>
                <a:spcPts val="0"/>
              </a:spcAft>
              <a:buClr>
                <a:schemeClr val="dk1"/>
              </a:buClr>
              <a:buSzPts val="1800"/>
              <a:buChar char="•"/>
              <a:defRPr/>
            </a:lvl6pPr>
            <a:lvl7pPr indent="-342900" lvl="6" marL="3200400" algn="l">
              <a:lnSpc>
                <a:spcPct val="90000"/>
              </a:lnSpc>
              <a:spcBef>
                <a:spcPts val="1772"/>
              </a:spcBef>
              <a:spcAft>
                <a:spcPts val="0"/>
              </a:spcAft>
              <a:buClr>
                <a:schemeClr val="dk1"/>
              </a:buClr>
              <a:buSzPts val="1800"/>
              <a:buChar char="•"/>
              <a:defRPr/>
            </a:lvl7pPr>
            <a:lvl8pPr indent="-342900" lvl="7" marL="3657600" algn="l">
              <a:lnSpc>
                <a:spcPct val="90000"/>
              </a:lnSpc>
              <a:spcBef>
                <a:spcPts val="1772"/>
              </a:spcBef>
              <a:spcAft>
                <a:spcPts val="0"/>
              </a:spcAft>
              <a:buClr>
                <a:schemeClr val="dk1"/>
              </a:buClr>
              <a:buSzPts val="1800"/>
              <a:buChar char="•"/>
              <a:defRPr/>
            </a:lvl8pPr>
            <a:lvl9pPr indent="-342900" lvl="8" marL="4114800" algn="l">
              <a:lnSpc>
                <a:spcPct val="90000"/>
              </a:lnSpc>
              <a:spcBef>
                <a:spcPts val="1772"/>
              </a:spcBef>
              <a:spcAft>
                <a:spcPts val="0"/>
              </a:spcAft>
              <a:buClr>
                <a:schemeClr val="dk1"/>
              </a:buClr>
              <a:buSzPts val="1800"/>
              <a:buChar char="•"/>
              <a:defRPr/>
            </a:lvl9pPr>
          </a:lstStyle>
          <a:p/>
        </p:txBody>
      </p:sp>
      <p:sp>
        <p:nvSpPr>
          <p:cNvPr id="77" name="Google Shape;77;p13"/>
          <p:cNvSpPr txBox="1"/>
          <p:nvPr>
            <p:ph idx="10" type="dt"/>
          </p:nvPr>
        </p:nvSpPr>
        <p:spPr>
          <a:xfrm>
            <a:off x="2227451" y="40040601"/>
            <a:ext cx="7289840" cy="2300034"/>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13"/>
          <p:cNvSpPr txBox="1"/>
          <p:nvPr>
            <p:ph idx="11" type="ftr"/>
          </p:nvPr>
        </p:nvSpPr>
        <p:spPr>
          <a:xfrm>
            <a:off x="10732264" y="40040601"/>
            <a:ext cx="10934760" cy="2300034"/>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13"/>
          <p:cNvSpPr txBox="1"/>
          <p:nvPr>
            <p:ph idx="12" type="sldNum"/>
          </p:nvPr>
        </p:nvSpPr>
        <p:spPr>
          <a:xfrm>
            <a:off x="22881997" y="40040601"/>
            <a:ext cx="7289840" cy="2300034"/>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y objetos" type="obj">
  <p:cSld name="OBJECT">
    <p:spTree>
      <p:nvGrpSpPr>
        <p:cNvPr id="17" name="Shape 17"/>
        <p:cNvGrpSpPr/>
        <p:nvPr/>
      </p:nvGrpSpPr>
      <p:grpSpPr>
        <a:xfrm>
          <a:off x="0" y="0"/>
          <a:ext cx="0" cy="0"/>
          <a:chOff x="0" y="0"/>
          <a:chExt cx="0" cy="0"/>
        </a:xfrm>
      </p:grpSpPr>
      <p:sp>
        <p:nvSpPr>
          <p:cNvPr id="18" name="Google Shape;18;p4"/>
          <p:cNvSpPr txBox="1"/>
          <p:nvPr>
            <p:ph type="title"/>
          </p:nvPr>
        </p:nvSpPr>
        <p:spPr>
          <a:xfrm>
            <a:off x="2227451" y="2300044"/>
            <a:ext cx="27944386" cy="8350126"/>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4"/>
          <p:cNvSpPr txBox="1"/>
          <p:nvPr>
            <p:ph idx="1" type="body"/>
          </p:nvPr>
        </p:nvSpPr>
        <p:spPr>
          <a:xfrm>
            <a:off x="2227451" y="11500170"/>
            <a:ext cx="27944386" cy="2741040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3543"/>
              </a:spcBef>
              <a:spcAft>
                <a:spcPts val="0"/>
              </a:spcAft>
              <a:buClr>
                <a:schemeClr val="dk1"/>
              </a:buClr>
              <a:buSzPts val="1800"/>
              <a:buChar char="•"/>
              <a:defRPr/>
            </a:lvl1pPr>
            <a:lvl2pPr indent="-342900" lvl="1" marL="914400" algn="l">
              <a:lnSpc>
                <a:spcPct val="90000"/>
              </a:lnSpc>
              <a:spcBef>
                <a:spcPts val="1772"/>
              </a:spcBef>
              <a:spcAft>
                <a:spcPts val="0"/>
              </a:spcAft>
              <a:buClr>
                <a:schemeClr val="dk1"/>
              </a:buClr>
              <a:buSzPts val="1800"/>
              <a:buChar char="•"/>
              <a:defRPr/>
            </a:lvl2pPr>
            <a:lvl3pPr indent="-342900" lvl="2" marL="1371600" algn="l">
              <a:lnSpc>
                <a:spcPct val="90000"/>
              </a:lnSpc>
              <a:spcBef>
                <a:spcPts val="1772"/>
              </a:spcBef>
              <a:spcAft>
                <a:spcPts val="0"/>
              </a:spcAft>
              <a:buClr>
                <a:schemeClr val="dk1"/>
              </a:buClr>
              <a:buSzPts val="1800"/>
              <a:buChar char="•"/>
              <a:defRPr/>
            </a:lvl3pPr>
            <a:lvl4pPr indent="-342900" lvl="3" marL="1828800" algn="l">
              <a:lnSpc>
                <a:spcPct val="90000"/>
              </a:lnSpc>
              <a:spcBef>
                <a:spcPts val="1772"/>
              </a:spcBef>
              <a:spcAft>
                <a:spcPts val="0"/>
              </a:spcAft>
              <a:buClr>
                <a:schemeClr val="dk1"/>
              </a:buClr>
              <a:buSzPts val="1800"/>
              <a:buChar char="•"/>
              <a:defRPr/>
            </a:lvl4pPr>
            <a:lvl5pPr indent="-342900" lvl="4" marL="2286000" algn="l">
              <a:lnSpc>
                <a:spcPct val="90000"/>
              </a:lnSpc>
              <a:spcBef>
                <a:spcPts val="1772"/>
              </a:spcBef>
              <a:spcAft>
                <a:spcPts val="0"/>
              </a:spcAft>
              <a:buClr>
                <a:schemeClr val="dk1"/>
              </a:buClr>
              <a:buSzPts val="1800"/>
              <a:buChar char="•"/>
              <a:defRPr/>
            </a:lvl5pPr>
            <a:lvl6pPr indent="-342900" lvl="5" marL="2743200" algn="l">
              <a:lnSpc>
                <a:spcPct val="90000"/>
              </a:lnSpc>
              <a:spcBef>
                <a:spcPts val="1772"/>
              </a:spcBef>
              <a:spcAft>
                <a:spcPts val="0"/>
              </a:spcAft>
              <a:buClr>
                <a:schemeClr val="dk1"/>
              </a:buClr>
              <a:buSzPts val="1800"/>
              <a:buChar char="•"/>
              <a:defRPr/>
            </a:lvl6pPr>
            <a:lvl7pPr indent="-342900" lvl="6" marL="3200400" algn="l">
              <a:lnSpc>
                <a:spcPct val="90000"/>
              </a:lnSpc>
              <a:spcBef>
                <a:spcPts val="1772"/>
              </a:spcBef>
              <a:spcAft>
                <a:spcPts val="0"/>
              </a:spcAft>
              <a:buClr>
                <a:schemeClr val="dk1"/>
              </a:buClr>
              <a:buSzPts val="1800"/>
              <a:buChar char="•"/>
              <a:defRPr/>
            </a:lvl7pPr>
            <a:lvl8pPr indent="-342900" lvl="7" marL="3657600" algn="l">
              <a:lnSpc>
                <a:spcPct val="90000"/>
              </a:lnSpc>
              <a:spcBef>
                <a:spcPts val="1772"/>
              </a:spcBef>
              <a:spcAft>
                <a:spcPts val="0"/>
              </a:spcAft>
              <a:buClr>
                <a:schemeClr val="dk1"/>
              </a:buClr>
              <a:buSzPts val="1800"/>
              <a:buChar char="•"/>
              <a:defRPr/>
            </a:lvl8pPr>
            <a:lvl9pPr indent="-342900" lvl="8" marL="4114800" algn="l">
              <a:lnSpc>
                <a:spcPct val="90000"/>
              </a:lnSpc>
              <a:spcBef>
                <a:spcPts val="1772"/>
              </a:spcBef>
              <a:spcAft>
                <a:spcPts val="0"/>
              </a:spcAft>
              <a:buClr>
                <a:schemeClr val="dk1"/>
              </a:buClr>
              <a:buSzPts val="1800"/>
              <a:buChar char="•"/>
              <a:defRPr/>
            </a:lvl9pPr>
          </a:lstStyle>
          <a:p/>
        </p:txBody>
      </p:sp>
      <p:sp>
        <p:nvSpPr>
          <p:cNvPr id="20" name="Google Shape;20;p4"/>
          <p:cNvSpPr txBox="1"/>
          <p:nvPr>
            <p:ph idx="10" type="dt"/>
          </p:nvPr>
        </p:nvSpPr>
        <p:spPr>
          <a:xfrm>
            <a:off x="2227451" y="40040601"/>
            <a:ext cx="7289840" cy="2300034"/>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 name="Google Shape;21;p4"/>
          <p:cNvSpPr txBox="1"/>
          <p:nvPr>
            <p:ph idx="11" type="ftr"/>
          </p:nvPr>
        </p:nvSpPr>
        <p:spPr>
          <a:xfrm>
            <a:off x="10732264" y="40040601"/>
            <a:ext cx="10934760" cy="2300034"/>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 name="Google Shape;22;p4"/>
          <p:cNvSpPr txBox="1"/>
          <p:nvPr>
            <p:ph idx="12" type="sldNum"/>
          </p:nvPr>
        </p:nvSpPr>
        <p:spPr>
          <a:xfrm>
            <a:off x="22881997" y="40040601"/>
            <a:ext cx="7289840" cy="2300034"/>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cabezado de sección" type="secHead">
  <p:cSld name="SECTION_HEADER">
    <p:spTree>
      <p:nvGrpSpPr>
        <p:cNvPr id="23" name="Shape 23"/>
        <p:cNvGrpSpPr/>
        <p:nvPr/>
      </p:nvGrpSpPr>
      <p:grpSpPr>
        <a:xfrm>
          <a:off x="0" y="0"/>
          <a:ext cx="0" cy="0"/>
          <a:chOff x="0" y="0"/>
          <a:chExt cx="0" cy="0"/>
        </a:xfrm>
      </p:grpSpPr>
      <p:sp>
        <p:nvSpPr>
          <p:cNvPr id="24" name="Google Shape;24;p5"/>
          <p:cNvSpPr txBox="1"/>
          <p:nvPr>
            <p:ph type="title"/>
          </p:nvPr>
        </p:nvSpPr>
        <p:spPr>
          <a:xfrm>
            <a:off x="2210578" y="10770172"/>
            <a:ext cx="27944386" cy="17970262"/>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21259"/>
              <a:buFont typeface="Calibri"/>
              <a:buNone/>
              <a:defRPr sz="21259"/>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5"/>
          <p:cNvSpPr txBox="1"/>
          <p:nvPr>
            <p:ph idx="1" type="body"/>
          </p:nvPr>
        </p:nvSpPr>
        <p:spPr>
          <a:xfrm>
            <a:off x="2210578" y="28910440"/>
            <a:ext cx="27944386" cy="945013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3543"/>
              </a:spcBef>
              <a:spcAft>
                <a:spcPts val="0"/>
              </a:spcAft>
              <a:buClr>
                <a:schemeClr val="dk1"/>
              </a:buClr>
              <a:buSzPts val="8504"/>
              <a:buNone/>
              <a:defRPr sz="8504">
                <a:solidFill>
                  <a:schemeClr val="dk1"/>
                </a:solidFill>
              </a:defRPr>
            </a:lvl1pPr>
            <a:lvl2pPr indent="-228600" lvl="1" marL="914400" algn="l">
              <a:lnSpc>
                <a:spcPct val="90000"/>
              </a:lnSpc>
              <a:spcBef>
                <a:spcPts val="1772"/>
              </a:spcBef>
              <a:spcAft>
                <a:spcPts val="0"/>
              </a:spcAft>
              <a:buClr>
                <a:srgbClr val="888888"/>
              </a:buClr>
              <a:buSzPts val="7086"/>
              <a:buNone/>
              <a:defRPr sz="7086">
                <a:solidFill>
                  <a:srgbClr val="888888"/>
                </a:solidFill>
              </a:defRPr>
            </a:lvl2pPr>
            <a:lvl3pPr indent="-228600" lvl="2" marL="1371600" algn="l">
              <a:lnSpc>
                <a:spcPct val="90000"/>
              </a:lnSpc>
              <a:spcBef>
                <a:spcPts val="1772"/>
              </a:spcBef>
              <a:spcAft>
                <a:spcPts val="0"/>
              </a:spcAft>
              <a:buClr>
                <a:srgbClr val="888888"/>
              </a:buClr>
              <a:buSzPts val="6378"/>
              <a:buNone/>
              <a:defRPr sz="6378">
                <a:solidFill>
                  <a:srgbClr val="888888"/>
                </a:solidFill>
              </a:defRPr>
            </a:lvl3pPr>
            <a:lvl4pPr indent="-228600" lvl="3" marL="1828800" algn="l">
              <a:lnSpc>
                <a:spcPct val="90000"/>
              </a:lnSpc>
              <a:spcBef>
                <a:spcPts val="1772"/>
              </a:spcBef>
              <a:spcAft>
                <a:spcPts val="0"/>
              </a:spcAft>
              <a:buClr>
                <a:srgbClr val="888888"/>
              </a:buClr>
              <a:buSzPts val="5669"/>
              <a:buNone/>
              <a:defRPr sz="5669">
                <a:solidFill>
                  <a:srgbClr val="888888"/>
                </a:solidFill>
              </a:defRPr>
            </a:lvl4pPr>
            <a:lvl5pPr indent="-228600" lvl="4" marL="2286000" algn="l">
              <a:lnSpc>
                <a:spcPct val="90000"/>
              </a:lnSpc>
              <a:spcBef>
                <a:spcPts val="1772"/>
              </a:spcBef>
              <a:spcAft>
                <a:spcPts val="0"/>
              </a:spcAft>
              <a:buClr>
                <a:srgbClr val="888888"/>
              </a:buClr>
              <a:buSzPts val="5669"/>
              <a:buNone/>
              <a:defRPr sz="5669">
                <a:solidFill>
                  <a:srgbClr val="888888"/>
                </a:solidFill>
              </a:defRPr>
            </a:lvl5pPr>
            <a:lvl6pPr indent="-228600" lvl="5" marL="2743200" algn="l">
              <a:lnSpc>
                <a:spcPct val="90000"/>
              </a:lnSpc>
              <a:spcBef>
                <a:spcPts val="1772"/>
              </a:spcBef>
              <a:spcAft>
                <a:spcPts val="0"/>
              </a:spcAft>
              <a:buClr>
                <a:srgbClr val="888888"/>
              </a:buClr>
              <a:buSzPts val="5669"/>
              <a:buNone/>
              <a:defRPr sz="5669">
                <a:solidFill>
                  <a:srgbClr val="888888"/>
                </a:solidFill>
              </a:defRPr>
            </a:lvl6pPr>
            <a:lvl7pPr indent="-228600" lvl="6" marL="3200400" algn="l">
              <a:lnSpc>
                <a:spcPct val="90000"/>
              </a:lnSpc>
              <a:spcBef>
                <a:spcPts val="1772"/>
              </a:spcBef>
              <a:spcAft>
                <a:spcPts val="0"/>
              </a:spcAft>
              <a:buClr>
                <a:srgbClr val="888888"/>
              </a:buClr>
              <a:buSzPts val="5669"/>
              <a:buNone/>
              <a:defRPr sz="5669">
                <a:solidFill>
                  <a:srgbClr val="888888"/>
                </a:solidFill>
              </a:defRPr>
            </a:lvl7pPr>
            <a:lvl8pPr indent="-228600" lvl="7" marL="3657600" algn="l">
              <a:lnSpc>
                <a:spcPct val="90000"/>
              </a:lnSpc>
              <a:spcBef>
                <a:spcPts val="1772"/>
              </a:spcBef>
              <a:spcAft>
                <a:spcPts val="0"/>
              </a:spcAft>
              <a:buClr>
                <a:srgbClr val="888888"/>
              </a:buClr>
              <a:buSzPts val="5669"/>
              <a:buNone/>
              <a:defRPr sz="5669">
                <a:solidFill>
                  <a:srgbClr val="888888"/>
                </a:solidFill>
              </a:defRPr>
            </a:lvl8pPr>
            <a:lvl9pPr indent="-228600" lvl="8" marL="4114800" algn="l">
              <a:lnSpc>
                <a:spcPct val="90000"/>
              </a:lnSpc>
              <a:spcBef>
                <a:spcPts val="1772"/>
              </a:spcBef>
              <a:spcAft>
                <a:spcPts val="0"/>
              </a:spcAft>
              <a:buClr>
                <a:srgbClr val="888888"/>
              </a:buClr>
              <a:buSzPts val="5669"/>
              <a:buNone/>
              <a:defRPr sz="5669">
                <a:solidFill>
                  <a:srgbClr val="888888"/>
                </a:solidFill>
              </a:defRPr>
            </a:lvl9pPr>
          </a:lstStyle>
          <a:p/>
        </p:txBody>
      </p:sp>
      <p:sp>
        <p:nvSpPr>
          <p:cNvPr id="26" name="Google Shape;26;p5"/>
          <p:cNvSpPr txBox="1"/>
          <p:nvPr>
            <p:ph idx="10" type="dt"/>
          </p:nvPr>
        </p:nvSpPr>
        <p:spPr>
          <a:xfrm>
            <a:off x="2227451" y="40040601"/>
            <a:ext cx="7289840" cy="2300034"/>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5"/>
          <p:cNvSpPr txBox="1"/>
          <p:nvPr>
            <p:ph idx="11" type="ftr"/>
          </p:nvPr>
        </p:nvSpPr>
        <p:spPr>
          <a:xfrm>
            <a:off x="10732264" y="40040601"/>
            <a:ext cx="10934760" cy="2300034"/>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5"/>
          <p:cNvSpPr txBox="1"/>
          <p:nvPr>
            <p:ph idx="12" type="sldNum"/>
          </p:nvPr>
        </p:nvSpPr>
        <p:spPr>
          <a:xfrm>
            <a:off x="22881997" y="40040601"/>
            <a:ext cx="7289840" cy="2300034"/>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os objetos" type="twoObj">
  <p:cSld name="TWO_OBJECTS">
    <p:spTree>
      <p:nvGrpSpPr>
        <p:cNvPr id="29" name="Shape 29"/>
        <p:cNvGrpSpPr/>
        <p:nvPr/>
      </p:nvGrpSpPr>
      <p:grpSpPr>
        <a:xfrm>
          <a:off x="0" y="0"/>
          <a:ext cx="0" cy="0"/>
          <a:chOff x="0" y="0"/>
          <a:chExt cx="0" cy="0"/>
        </a:xfrm>
      </p:grpSpPr>
      <p:sp>
        <p:nvSpPr>
          <p:cNvPr id="30" name="Google Shape;30;p6"/>
          <p:cNvSpPr txBox="1"/>
          <p:nvPr>
            <p:ph type="title"/>
          </p:nvPr>
        </p:nvSpPr>
        <p:spPr>
          <a:xfrm>
            <a:off x="2227451" y="2300044"/>
            <a:ext cx="27944386" cy="8350126"/>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6"/>
          <p:cNvSpPr txBox="1"/>
          <p:nvPr>
            <p:ph idx="1" type="body"/>
          </p:nvPr>
        </p:nvSpPr>
        <p:spPr>
          <a:xfrm>
            <a:off x="2227451" y="11500170"/>
            <a:ext cx="13769697" cy="2741040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3543"/>
              </a:spcBef>
              <a:spcAft>
                <a:spcPts val="0"/>
              </a:spcAft>
              <a:buClr>
                <a:schemeClr val="dk1"/>
              </a:buClr>
              <a:buSzPts val="1800"/>
              <a:buChar char="•"/>
              <a:defRPr/>
            </a:lvl1pPr>
            <a:lvl2pPr indent="-342900" lvl="1" marL="914400" algn="l">
              <a:lnSpc>
                <a:spcPct val="90000"/>
              </a:lnSpc>
              <a:spcBef>
                <a:spcPts val="1772"/>
              </a:spcBef>
              <a:spcAft>
                <a:spcPts val="0"/>
              </a:spcAft>
              <a:buClr>
                <a:schemeClr val="dk1"/>
              </a:buClr>
              <a:buSzPts val="1800"/>
              <a:buChar char="•"/>
              <a:defRPr/>
            </a:lvl2pPr>
            <a:lvl3pPr indent="-342900" lvl="2" marL="1371600" algn="l">
              <a:lnSpc>
                <a:spcPct val="90000"/>
              </a:lnSpc>
              <a:spcBef>
                <a:spcPts val="1772"/>
              </a:spcBef>
              <a:spcAft>
                <a:spcPts val="0"/>
              </a:spcAft>
              <a:buClr>
                <a:schemeClr val="dk1"/>
              </a:buClr>
              <a:buSzPts val="1800"/>
              <a:buChar char="•"/>
              <a:defRPr/>
            </a:lvl3pPr>
            <a:lvl4pPr indent="-342900" lvl="3" marL="1828800" algn="l">
              <a:lnSpc>
                <a:spcPct val="90000"/>
              </a:lnSpc>
              <a:spcBef>
                <a:spcPts val="1772"/>
              </a:spcBef>
              <a:spcAft>
                <a:spcPts val="0"/>
              </a:spcAft>
              <a:buClr>
                <a:schemeClr val="dk1"/>
              </a:buClr>
              <a:buSzPts val="1800"/>
              <a:buChar char="•"/>
              <a:defRPr/>
            </a:lvl4pPr>
            <a:lvl5pPr indent="-342900" lvl="4" marL="2286000" algn="l">
              <a:lnSpc>
                <a:spcPct val="90000"/>
              </a:lnSpc>
              <a:spcBef>
                <a:spcPts val="1772"/>
              </a:spcBef>
              <a:spcAft>
                <a:spcPts val="0"/>
              </a:spcAft>
              <a:buClr>
                <a:schemeClr val="dk1"/>
              </a:buClr>
              <a:buSzPts val="1800"/>
              <a:buChar char="•"/>
              <a:defRPr/>
            </a:lvl5pPr>
            <a:lvl6pPr indent="-342900" lvl="5" marL="2743200" algn="l">
              <a:lnSpc>
                <a:spcPct val="90000"/>
              </a:lnSpc>
              <a:spcBef>
                <a:spcPts val="1772"/>
              </a:spcBef>
              <a:spcAft>
                <a:spcPts val="0"/>
              </a:spcAft>
              <a:buClr>
                <a:schemeClr val="dk1"/>
              </a:buClr>
              <a:buSzPts val="1800"/>
              <a:buChar char="•"/>
              <a:defRPr/>
            </a:lvl6pPr>
            <a:lvl7pPr indent="-342900" lvl="6" marL="3200400" algn="l">
              <a:lnSpc>
                <a:spcPct val="90000"/>
              </a:lnSpc>
              <a:spcBef>
                <a:spcPts val="1772"/>
              </a:spcBef>
              <a:spcAft>
                <a:spcPts val="0"/>
              </a:spcAft>
              <a:buClr>
                <a:schemeClr val="dk1"/>
              </a:buClr>
              <a:buSzPts val="1800"/>
              <a:buChar char="•"/>
              <a:defRPr/>
            </a:lvl7pPr>
            <a:lvl8pPr indent="-342900" lvl="7" marL="3657600" algn="l">
              <a:lnSpc>
                <a:spcPct val="90000"/>
              </a:lnSpc>
              <a:spcBef>
                <a:spcPts val="1772"/>
              </a:spcBef>
              <a:spcAft>
                <a:spcPts val="0"/>
              </a:spcAft>
              <a:buClr>
                <a:schemeClr val="dk1"/>
              </a:buClr>
              <a:buSzPts val="1800"/>
              <a:buChar char="•"/>
              <a:defRPr/>
            </a:lvl8pPr>
            <a:lvl9pPr indent="-342900" lvl="8" marL="4114800" algn="l">
              <a:lnSpc>
                <a:spcPct val="90000"/>
              </a:lnSpc>
              <a:spcBef>
                <a:spcPts val="1772"/>
              </a:spcBef>
              <a:spcAft>
                <a:spcPts val="0"/>
              </a:spcAft>
              <a:buClr>
                <a:schemeClr val="dk1"/>
              </a:buClr>
              <a:buSzPts val="1800"/>
              <a:buChar char="•"/>
              <a:defRPr/>
            </a:lvl9pPr>
          </a:lstStyle>
          <a:p/>
        </p:txBody>
      </p:sp>
      <p:sp>
        <p:nvSpPr>
          <p:cNvPr id="32" name="Google Shape;32;p6"/>
          <p:cNvSpPr txBox="1"/>
          <p:nvPr>
            <p:ph idx="2" type="body"/>
          </p:nvPr>
        </p:nvSpPr>
        <p:spPr>
          <a:xfrm>
            <a:off x="16402140" y="11500170"/>
            <a:ext cx="13769697" cy="2741040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3543"/>
              </a:spcBef>
              <a:spcAft>
                <a:spcPts val="0"/>
              </a:spcAft>
              <a:buClr>
                <a:schemeClr val="dk1"/>
              </a:buClr>
              <a:buSzPts val="1800"/>
              <a:buChar char="•"/>
              <a:defRPr/>
            </a:lvl1pPr>
            <a:lvl2pPr indent="-342900" lvl="1" marL="914400" algn="l">
              <a:lnSpc>
                <a:spcPct val="90000"/>
              </a:lnSpc>
              <a:spcBef>
                <a:spcPts val="1772"/>
              </a:spcBef>
              <a:spcAft>
                <a:spcPts val="0"/>
              </a:spcAft>
              <a:buClr>
                <a:schemeClr val="dk1"/>
              </a:buClr>
              <a:buSzPts val="1800"/>
              <a:buChar char="•"/>
              <a:defRPr/>
            </a:lvl2pPr>
            <a:lvl3pPr indent="-342900" lvl="2" marL="1371600" algn="l">
              <a:lnSpc>
                <a:spcPct val="90000"/>
              </a:lnSpc>
              <a:spcBef>
                <a:spcPts val="1772"/>
              </a:spcBef>
              <a:spcAft>
                <a:spcPts val="0"/>
              </a:spcAft>
              <a:buClr>
                <a:schemeClr val="dk1"/>
              </a:buClr>
              <a:buSzPts val="1800"/>
              <a:buChar char="•"/>
              <a:defRPr/>
            </a:lvl3pPr>
            <a:lvl4pPr indent="-342900" lvl="3" marL="1828800" algn="l">
              <a:lnSpc>
                <a:spcPct val="90000"/>
              </a:lnSpc>
              <a:spcBef>
                <a:spcPts val="1772"/>
              </a:spcBef>
              <a:spcAft>
                <a:spcPts val="0"/>
              </a:spcAft>
              <a:buClr>
                <a:schemeClr val="dk1"/>
              </a:buClr>
              <a:buSzPts val="1800"/>
              <a:buChar char="•"/>
              <a:defRPr/>
            </a:lvl4pPr>
            <a:lvl5pPr indent="-342900" lvl="4" marL="2286000" algn="l">
              <a:lnSpc>
                <a:spcPct val="90000"/>
              </a:lnSpc>
              <a:spcBef>
                <a:spcPts val="1772"/>
              </a:spcBef>
              <a:spcAft>
                <a:spcPts val="0"/>
              </a:spcAft>
              <a:buClr>
                <a:schemeClr val="dk1"/>
              </a:buClr>
              <a:buSzPts val="1800"/>
              <a:buChar char="•"/>
              <a:defRPr/>
            </a:lvl5pPr>
            <a:lvl6pPr indent="-342900" lvl="5" marL="2743200" algn="l">
              <a:lnSpc>
                <a:spcPct val="90000"/>
              </a:lnSpc>
              <a:spcBef>
                <a:spcPts val="1772"/>
              </a:spcBef>
              <a:spcAft>
                <a:spcPts val="0"/>
              </a:spcAft>
              <a:buClr>
                <a:schemeClr val="dk1"/>
              </a:buClr>
              <a:buSzPts val="1800"/>
              <a:buChar char="•"/>
              <a:defRPr/>
            </a:lvl6pPr>
            <a:lvl7pPr indent="-342900" lvl="6" marL="3200400" algn="l">
              <a:lnSpc>
                <a:spcPct val="90000"/>
              </a:lnSpc>
              <a:spcBef>
                <a:spcPts val="1772"/>
              </a:spcBef>
              <a:spcAft>
                <a:spcPts val="0"/>
              </a:spcAft>
              <a:buClr>
                <a:schemeClr val="dk1"/>
              </a:buClr>
              <a:buSzPts val="1800"/>
              <a:buChar char="•"/>
              <a:defRPr/>
            </a:lvl7pPr>
            <a:lvl8pPr indent="-342900" lvl="7" marL="3657600" algn="l">
              <a:lnSpc>
                <a:spcPct val="90000"/>
              </a:lnSpc>
              <a:spcBef>
                <a:spcPts val="1772"/>
              </a:spcBef>
              <a:spcAft>
                <a:spcPts val="0"/>
              </a:spcAft>
              <a:buClr>
                <a:schemeClr val="dk1"/>
              </a:buClr>
              <a:buSzPts val="1800"/>
              <a:buChar char="•"/>
              <a:defRPr/>
            </a:lvl8pPr>
            <a:lvl9pPr indent="-342900" lvl="8" marL="4114800" algn="l">
              <a:lnSpc>
                <a:spcPct val="90000"/>
              </a:lnSpc>
              <a:spcBef>
                <a:spcPts val="1772"/>
              </a:spcBef>
              <a:spcAft>
                <a:spcPts val="0"/>
              </a:spcAft>
              <a:buClr>
                <a:schemeClr val="dk1"/>
              </a:buClr>
              <a:buSzPts val="1800"/>
              <a:buChar char="•"/>
              <a:defRPr/>
            </a:lvl9pPr>
          </a:lstStyle>
          <a:p/>
        </p:txBody>
      </p:sp>
      <p:sp>
        <p:nvSpPr>
          <p:cNvPr id="33" name="Google Shape;33;p6"/>
          <p:cNvSpPr txBox="1"/>
          <p:nvPr>
            <p:ph idx="10" type="dt"/>
          </p:nvPr>
        </p:nvSpPr>
        <p:spPr>
          <a:xfrm>
            <a:off x="2227451" y="40040601"/>
            <a:ext cx="7289840" cy="2300034"/>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p6"/>
          <p:cNvSpPr txBox="1"/>
          <p:nvPr>
            <p:ph idx="11" type="ftr"/>
          </p:nvPr>
        </p:nvSpPr>
        <p:spPr>
          <a:xfrm>
            <a:off x="10732264" y="40040601"/>
            <a:ext cx="10934760" cy="2300034"/>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6"/>
          <p:cNvSpPr txBox="1"/>
          <p:nvPr>
            <p:ph idx="12" type="sldNum"/>
          </p:nvPr>
        </p:nvSpPr>
        <p:spPr>
          <a:xfrm>
            <a:off x="22881997" y="40040601"/>
            <a:ext cx="7289840" cy="2300034"/>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ación" type="twoTxTwoObj">
  <p:cSld name="TWO_OBJECTS_WITH_TEXT">
    <p:spTree>
      <p:nvGrpSpPr>
        <p:cNvPr id="36" name="Shape 36"/>
        <p:cNvGrpSpPr/>
        <p:nvPr/>
      </p:nvGrpSpPr>
      <p:grpSpPr>
        <a:xfrm>
          <a:off x="0" y="0"/>
          <a:ext cx="0" cy="0"/>
          <a:chOff x="0" y="0"/>
          <a:chExt cx="0" cy="0"/>
        </a:xfrm>
      </p:grpSpPr>
      <p:sp>
        <p:nvSpPr>
          <p:cNvPr id="37" name="Google Shape;37;p7"/>
          <p:cNvSpPr txBox="1"/>
          <p:nvPr>
            <p:ph type="title"/>
          </p:nvPr>
        </p:nvSpPr>
        <p:spPr>
          <a:xfrm>
            <a:off x="2231671" y="2300044"/>
            <a:ext cx="27944386" cy="8350126"/>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7"/>
          <p:cNvSpPr txBox="1"/>
          <p:nvPr>
            <p:ph idx="1" type="body"/>
          </p:nvPr>
        </p:nvSpPr>
        <p:spPr>
          <a:xfrm>
            <a:off x="2231675" y="10590160"/>
            <a:ext cx="13706415" cy="5190073"/>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3543"/>
              </a:spcBef>
              <a:spcAft>
                <a:spcPts val="0"/>
              </a:spcAft>
              <a:buClr>
                <a:schemeClr val="dk1"/>
              </a:buClr>
              <a:buSzPts val="8504"/>
              <a:buNone/>
              <a:defRPr b="1" sz="8504"/>
            </a:lvl1pPr>
            <a:lvl2pPr indent="-228600" lvl="1" marL="914400" algn="l">
              <a:lnSpc>
                <a:spcPct val="90000"/>
              </a:lnSpc>
              <a:spcBef>
                <a:spcPts val="1772"/>
              </a:spcBef>
              <a:spcAft>
                <a:spcPts val="0"/>
              </a:spcAft>
              <a:buClr>
                <a:schemeClr val="dk1"/>
              </a:buClr>
              <a:buSzPts val="7086"/>
              <a:buNone/>
              <a:defRPr b="1" sz="7086"/>
            </a:lvl2pPr>
            <a:lvl3pPr indent="-228600" lvl="2" marL="1371600" algn="l">
              <a:lnSpc>
                <a:spcPct val="90000"/>
              </a:lnSpc>
              <a:spcBef>
                <a:spcPts val="1772"/>
              </a:spcBef>
              <a:spcAft>
                <a:spcPts val="0"/>
              </a:spcAft>
              <a:buClr>
                <a:schemeClr val="dk1"/>
              </a:buClr>
              <a:buSzPts val="6378"/>
              <a:buNone/>
              <a:defRPr b="1" sz="6378"/>
            </a:lvl3pPr>
            <a:lvl4pPr indent="-228600" lvl="3" marL="1828800" algn="l">
              <a:lnSpc>
                <a:spcPct val="90000"/>
              </a:lnSpc>
              <a:spcBef>
                <a:spcPts val="1772"/>
              </a:spcBef>
              <a:spcAft>
                <a:spcPts val="0"/>
              </a:spcAft>
              <a:buClr>
                <a:schemeClr val="dk1"/>
              </a:buClr>
              <a:buSzPts val="5669"/>
              <a:buNone/>
              <a:defRPr b="1" sz="5669"/>
            </a:lvl4pPr>
            <a:lvl5pPr indent="-228600" lvl="4" marL="2286000" algn="l">
              <a:lnSpc>
                <a:spcPct val="90000"/>
              </a:lnSpc>
              <a:spcBef>
                <a:spcPts val="1772"/>
              </a:spcBef>
              <a:spcAft>
                <a:spcPts val="0"/>
              </a:spcAft>
              <a:buClr>
                <a:schemeClr val="dk1"/>
              </a:buClr>
              <a:buSzPts val="5669"/>
              <a:buNone/>
              <a:defRPr b="1" sz="5669"/>
            </a:lvl5pPr>
            <a:lvl6pPr indent="-228600" lvl="5" marL="2743200" algn="l">
              <a:lnSpc>
                <a:spcPct val="90000"/>
              </a:lnSpc>
              <a:spcBef>
                <a:spcPts val="1772"/>
              </a:spcBef>
              <a:spcAft>
                <a:spcPts val="0"/>
              </a:spcAft>
              <a:buClr>
                <a:schemeClr val="dk1"/>
              </a:buClr>
              <a:buSzPts val="5669"/>
              <a:buNone/>
              <a:defRPr b="1" sz="5669"/>
            </a:lvl6pPr>
            <a:lvl7pPr indent="-228600" lvl="6" marL="3200400" algn="l">
              <a:lnSpc>
                <a:spcPct val="90000"/>
              </a:lnSpc>
              <a:spcBef>
                <a:spcPts val="1772"/>
              </a:spcBef>
              <a:spcAft>
                <a:spcPts val="0"/>
              </a:spcAft>
              <a:buClr>
                <a:schemeClr val="dk1"/>
              </a:buClr>
              <a:buSzPts val="5669"/>
              <a:buNone/>
              <a:defRPr b="1" sz="5669"/>
            </a:lvl7pPr>
            <a:lvl8pPr indent="-228600" lvl="7" marL="3657600" algn="l">
              <a:lnSpc>
                <a:spcPct val="90000"/>
              </a:lnSpc>
              <a:spcBef>
                <a:spcPts val="1772"/>
              </a:spcBef>
              <a:spcAft>
                <a:spcPts val="0"/>
              </a:spcAft>
              <a:buClr>
                <a:schemeClr val="dk1"/>
              </a:buClr>
              <a:buSzPts val="5669"/>
              <a:buNone/>
              <a:defRPr b="1" sz="5669"/>
            </a:lvl8pPr>
            <a:lvl9pPr indent="-228600" lvl="8" marL="4114800" algn="l">
              <a:lnSpc>
                <a:spcPct val="90000"/>
              </a:lnSpc>
              <a:spcBef>
                <a:spcPts val="1772"/>
              </a:spcBef>
              <a:spcAft>
                <a:spcPts val="0"/>
              </a:spcAft>
              <a:buClr>
                <a:schemeClr val="dk1"/>
              </a:buClr>
              <a:buSzPts val="5669"/>
              <a:buNone/>
              <a:defRPr b="1" sz="5669"/>
            </a:lvl9pPr>
          </a:lstStyle>
          <a:p/>
        </p:txBody>
      </p:sp>
      <p:sp>
        <p:nvSpPr>
          <p:cNvPr id="39" name="Google Shape;39;p7"/>
          <p:cNvSpPr txBox="1"/>
          <p:nvPr>
            <p:ph idx="2" type="body"/>
          </p:nvPr>
        </p:nvSpPr>
        <p:spPr>
          <a:xfrm>
            <a:off x="2231675" y="15780233"/>
            <a:ext cx="13706415" cy="23210346"/>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3543"/>
              </a:spcBef>
              <a:spcAft>
                <a:spcPts val="0"/>
              </a:spcAft>
              <a:buClr>
                <a:schemeClr val="dk1"/>
              </a:buClr>
              <a:buSzPts val="1800"/>
              <a:buChar char="•"/>
              <a:defRPr/>
            </a:lvl1pPr>
            <a:lvl2pPr indent="-342900" lvl="1" marL="914400" algn="l">
              <a:lnSpc>
                <a:spcPct val="90000"/>
              </a:lnSpc>
              <a:spcBef>
                <a:spcPts val="1772"/>
              </a:spcBef>
              <a:spcAft>
                <a:spcPts val="0"/>
              </a:spcAft>
              <a:buClr>
                <a:schemeClr val="dk1"/>
              </a:buClr>
              <a:buSzPts val="1800"/>
              <a:buChar char="•"/>
              <a:defRPr/>
            </a:lvl2pPr>
            <a:lvl3pPr indent="-342900" lvl="2" marL="1371600" algn="l">
              <a:lnSpc>
                <a:spcPct val="90000"/>
              </a:lnSpc>
              <a:spcBef>
                <a:spcPts val="1772"/>
              </a:spcBef>
              <a:spcAft>
                <a:spcPts val="0"/>
              </a:spcAft>
              <a:buClr>
                <a:schemeClr val="dk1"/>
              </a:buClr>
              <a:buSzPts val="1800"/>
              <a:buChar char="•"/>
              <a:defRPr/>
            </a:lvl3pPr>
            <a:lvl4pPr indent="-342900" lvl="3" marL="1828800" algn="l">
              <a:lnSpc>
                <a:spcPct val="90000"/>
              </a:lnSpc>
              <a:spcBef>
                <a:spcPts val="1772"/>
              </a:spcBef>
              <a:spcAft>
                <a:spcPts val="0"/>
              </a:spcAft>
              <a:buClr>
                <a:schemeClr val="dk1"/>
              </a:buClr>
              <a:buSzPts val="1800"/>
              <a:buChar char="•"/>
              <a:defRPr/>
            </a:lvl4pPr>
            <a:lvl5pPr indent="-342900" lvl="4" marL="2286000" algn="l">
              <a:lnSpc>
                <a:spcPct val="90000"/>
              </a:lnSpc>
              <a:spcBef>
                <a:spcPts val="1772"/>
              </a:spcBef>
              <a:spcAft>
                <a:spcPts val="0"/>
              </a:spcAft>
              <a:buClr>
                <a:schemeClr val="dk1"/>
              </a:buClr>
              <a:buSzPts val="1800"/>
              <a:buChar char="•"/>
              <a:defRPr/>
            </a:lvl5pPr>
            <a:lvl6pPr indent="-342900" lvl="5" marL="2743200" algn="l">
              <a:lnSpc>
                <a:spcPct val="90000"/>
              </a:lnSpc>
              <a:spcBef>
                <a:spcPts val="1772"/>
              </a:spcBef>
              <a:spcAft>
                <a:spcPts val="0"/>
              </a:spcAft>
              <a:buClr>
                <a:schemeClr val="dk1"/>
              </a:buClr>
              <a:buSzPts val="1800"/>
              <a:buChar char="•"/>
              <a:defRPr/>
            </a:lvl6pPr>
            <a:lvl7pPr indent="-342900" lvl="6" marL="3200400" algn="l">
              <a:lnSpc>
                <a:spcPct val="90000"/>
              </a:lnSpc>
              <a:spcBef>
                <a:spcPts val="1772"/>
              </a:spcBef>
              <a:spcAft>
                <a:spcPts val="0"/>
              </a:spcAft>
              <a:buClr>
                <a:schemeClr val="dk1"/>
              </a:buClr>
              <a:buSzPts val="1800"/>
              <a:buChar char="•"/>
              <a:defRPr/>
            </a:lvl7pPr>
            <a:lvl8pPr indent="-342900" lvl="7" marL="3657600" algn="l">
              <a:lnSpc>
                <a:spcPct val="90000"/>
              </a:lnSpc>
              <a:spcBef>
                <a:spcPts val="1772"/>
              </a:spcBef>
              <a:spcAft>
                <a:spcPts val="0"/>
              </a:spcAft>
              <a:buClr>
                <a:schemeClr val="dk1"/>
              </a:buClr>
              <a:buSzPts val="1800"/>
              <a:buChar char="•"/>
              <a:defRPr/>
            </a:lvl8pPr>
            <a:lvl9pPr indent="-342900" lvl="8" marL="4114800" algn="l">
              <a:lnSpc>
                <a:spcPct val="90000"/>
              </a:lnSpc>
              <a:spcBef>
                <a:spcPts val="1772"/>
              </a:spcBef>
              <a:spcAft>
                <a:spcPts val="0"/>
              </a:spcAft>
              <a:buClr>
                <a:schemeClr val="dk1"/>
              </a:buClr>
              <a:buSzPts val="1800"/>
              <a:buChar char="•"/>
              <a:defRPr/>
            </a:lvl9pPr>
          </a:lstStyle>
          <a:p/>
        </p:txBody>
      </p:sp>
      <p:sp>
        <p:nvSpPr>
          <p:cNvPr id="40" name="Google Shape;40;p7"/>
          <p:cNvSpPr txBox="1"/>
          <p:nvPr>
            <p:ph idx="3" type="body"/>
          </p:nvPr>
        </p:nvSpPr>
        <p:spPr>
          <a:xfrm>
            <a:off x="16402142" y="10590160"/>
            <a:ext cx="13773917" cy="5190073"/>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3543"/>
              </a:spcBef>
              <a:spcAft>
                <a:spcPts val="0"/>
              </a:spcAft>
              <a:buClr>
                <a:schemeClr val="dk1"/>
              </a:buClr>
              <a:buSzPts val="8504"/>
              <a:buNone/>
              <a:defRPr b="1" sz="8504"/>
            </a:lvl1pPr>
            <a:lvl2pPr indent="-228600" lvl="1" marL="914400" algn="l">
              <a:lnSpc>
                <a:spcPct val="90000"/>
              </a:lnSpc>
              <a:spcBef>
                <a:spcPts val="1772"/>
              </a:spcBef>
              <a:spcAft>
                <a:spcPts val="0"/>
              </a:spcAft>
              <a:buClr>
                <a:schemeClr val="dk1"/>
              </a:buClr>
              <a:buSzPts val="7086"/>
              <a:buNone/>
              <a:defRPr b="1" sz="7086"/>
            </a:lvl2pPr>
            <a:lvl3pPr indent="-228600" lvl="2" marL="1371600" algn="l">
              <a:lnSpc>
                <a:spcPct val="90000"/>
              </a:lnSpc>
              <a:spcBef>
                <a:spcPts val="1772"/>
              </a:spcBef>
              <a:spcAft>
                <a:spcPts val="0"/>
              </a:spcAft>
              <a:buClr>
                <a:schemeClr val="dk1"/>
              </a:buClr>
              <a:buSzPts val="6378"/>
              <a:buNone/>
              <a:defRPr b="1" sz="6378"/>
            </a:lvl3pPr>
            <a:lvl4pPr indent="-228600" lvl="3" marL="1828800" algn="l">
              <a:lnSpc>
                <a:spcPct val="90000"/>
              </a:lnSpc>
              <a:spcBef>
                <a:spcPts val="1772"/>
              </a:spcBef>
              <a:spcAft>
                <a:spcPts val="0"/>
              </a:spcAft>
              <a:buClr>
                <a:schemeClr val="dk1"/>
              </a:buClr>
              <a:buSzPts val="5669"/>
              <a:buNone/>
              <a:defRPr b="1" sz="5669"/>
            </a:lvl4pPr>
            <a:lvl5pPr indent="-228600" lvl="4" marL="2286000" algn="l">
              <a:lnSpc>
                <a:spcPct val="90000"/>
              </a:lnSpc>
              <a:spcBef>
                <a:spcPts val="1772"/>
              </a:spcBef>
              <a:spcAft>
                <a:spcPts val="0"/>
              </a:spcAft>
              <a:buClr>
                <a:schemeClr val="dk1"/>
              </a:buClr>
              <a:buSzPts val="5669"/>
              <a:buNone/>
              <a:defRPr b="1" sz="5669"/>
            </a:lvl5pPr>
            <a:lvl6pPr indent="-228600" lvl="5" marL="2743200" algn="l">
              <a:lnSpc>
                <a:spcPct val="90000"/>
              </a:lnSpc>
              <a:spcBef>
                <a:spcPts val="1772"/>
              </a:spcBef>
              <a:spcAft>
                <a:spcPts val="0"/>
              </a:spcAft>
              <a:buClr>
                <a:schemeClr val="dk1"/>
              </a:buClr>
              <a:buSzPts val="5669"/>
              <a:buNone/>
              <a:defRPr b="1" sz="5669"/>
            </a:lvl6pPr>
            <a:lvl7pPr indent="-228600" lvl="6" marL="3200400" algn="l">
              <a:lnSpc>
                <a:spcPct val="90000"/>
              </a:lnSpc>
              <a:spcBef>
                <a:spcPts val="1772"/>
              </a:spcBef>
              <a:spcAft>
                <a:spcPts val="0"/>
              </a:spcAft>
              <a:buClr>
                <a:schemeClr val="dk1"/>
              </a:buClr>
              <a:buSzPts val="5669"/>
              <a:buNone/>
              <a:defRPr b="1" sz="5669"/>
            </a:lvl7pPr>
            <a:lvl8pPr indent="-228600" lvl="7" marL="3657600" algn="l">
              <a:lnSpc>
                <a:spcPct val="90000"/>
              </a:lnSpc>
              <a:spcBef>
                <a:spcPts val="1772"/>
              </a:spcBef>
              <a:spcAft>
                <a:spcPts val="0"/>
              </a:spcAft>
              <a:buClr>
                <a:schemeClr val="dk1"/>
              </a:buClr>
              <a:buSzPts val="5669"/>
              <a:buNone/>
              <a:defRPr b="1" sz="5669"/>
            </a:lvl8pPr>
            <a:lvl9pPr indent="-228600" lvl="8" marL="4114800" algn="l">
              <a:lnSpc>
                <a:spcPct val="90000"/>
              </a:lnSpc>
              <a:spcBef>
                <a:spcPts val="1772"/>
              </a:spcBef>
              <a:spcAft>
                <a:spcPts val="0"/>
              </a:spcAft>
              <a:buClr>
                <a:schemeClr val="dk1"/>
              </a:buClr>
              <a:buSzPts val="5669"/>
              <a:buNone/>
              <a:defRPr b="1" sz="5669"/>
            </a:lvl9pPr>
          </a:lstStyle>
          <a:p/>
        </p:txBody>
      </p:sp>
      <p:sp>
        <p:nvSpPr>
          <p:cNvPr id="41" name="Google Shape;41;p7"/>
          <p:cNvSpPr txBox="1"/>
          <p:nvPr>
            <p:ph idx="4" type="body"/>
          </p:nvPr>
        </p:nvSpPr>
        <p:spPr>
          <a:xfrm>
            <a:off x="16402142" y="15780233"/>
            <a:ext cx="13773917" cy="23210346"/>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3543"/>
              </a:spcBef>
              <a:spcAft>
                <a:spcPts val="0"/>
              </a:spcAft>
              <a:buClr>
                <a:schemeClr val="dk1"/>
              </a:buClr>
              <a:buSzPts val="1800"/>
              <a:buChar char="•"/>
              <a:defRPr/>
            </a:lvl1pPr>
            <a:lvl2pPr indent="-342900" lvl="1" marL="914400" algn="l">
              <a:lnSpc>
                <a:spcPct val="90000"/>
              </a:lnSpc>
              <a:spcBef>
                <a:spcPts val="1772"/>
              </a:spcBef>
              <a:spcAft>
                <a:spcPts val="0"/>
              </a:spcAft>
              <a:buClr>
                <a:schemeClr val="dk1"/>
              </a:buClr>
              <a:buSzPts val="1800"/>
              <a:buChar char="•"/>
              <a:defRPr/>
            </a:lvl2pPr>
            <a:lvl3pPr indent="-342900" lvl="2" marL="1371600" algn="l">
              <a:lnSpc>
                <a:spcPct val="90000"/>
              </a:lnSpc>
              <a:spcBef>
                <a:spcPts val="1772"/>
              </a:spcBef>
              <a:spcAft>
                <a:spcPts val="0"/>
              </a:spcAft>
              <a:buClr>
                <a:schemeClr val="dk1"/>
              </a:buClr>
              <a:buSzPts val="1800"/>
              <a:buChar char="•"/>
              <a:defRPr/>
            </a:lvl3pPr>
            <a:lvl4pPr indent="-342900" lvl="3" marL="1828800" algn="l">
              <a:lnSpc>
                <a:spcPct val="90000"/>
              </a:lnSpc>
              <a:spcBef>
                <a:spcPts val="1772"/>
              </a:spcBef>
              <a:spcAft>
                <a:spcPts val="0"/>
              </a:spcAft>
              <a:buClr>
                <a:schemeClr val="dk1"/>
              </a:buClr>
              <a:buSzPts val="1800"/>
              <a:buChar char="•"/>
              <a:defRPr/>
            </a:lvl4pPr>
            <a:lvl5pPr indent="-342900" lvl="4" marL="2286000" algn="l">
              <a:lnSpc>
                <a:spcPct val="90000"/>
              </a:lnSpc>
              <a:spcBef>
                <a:spcPts val="1772"/>
              </a:spcBef>
              <a:spcAft>
                <a:spcPts val="0"/>
              </a:spcAft>
              <a:buClr>
                <a:schemeClr val="dk1"/>
              </a:buClr>
              <a:buSzPts val="1800"/>
              <a:buChar char="•"/>
              <a:defRPr/>
            </a:lvl5pPr>
            <a:lvl6pPr indent="-342900" lvl="5" marL="2743200" algn="l">
              <a:lnSpc>
                <a:spcPct val="90000"/>
              </a:lnSpc>
              <a:spcBef>
                <a:spcPts val="1772"/>
              </a:spcBef>
              <a:spcAft>
                <a:spcPts val="0"/>
              </a:spcAft>
              <a:buClr>
                <a:schemeClr val="dk1"/>
              </a:buClr>
              <a:buSzPts val="1800"/>
              <a:buChar char="•"/>
              <a:defRPr/>
            </a:lvl6pPr>
            <a:lvl7pPr indent="-342900" lvl="6" marL="3200400" algn="l">
              <a:lnSpc>
                <a:spcPct val="90000"/>
              </a:lnSpc>
              <a:spcBef>
                <a:spcPts val="1772"/>
              </a:spcBef>
              <a:spcAft>
                <a:spcPts val="0"/>
              </a:spcAft>
              <a:buClr>
                <a:schemeClr val="dk1"/>
              </a:buClr>
              <a:buSzPts val="1800"/>
              <a:buChar char="•"/>
              <a:defRPr/>
            </a:lvl7pPr>
            <a:lvl8pPr indent="-342900" lvl="7" marL="3657600" algn="l">
              <a:lnSpc>
                <a:spcPct val="90000"/>
              </a:lnSpc>
              <a:spcBef>
                <a:spcPts val="1772"/>
              </a:spcBef>
              <a:spcAft>
                <a:spcPts val="0"/>
              </a:spcAft>
              <a:buClr>
                <a:schemeClr val="dk1"/>
              </a:buClr>
              <a:buSzPts val="1800"/>
              <a:buChar char="•"/>
              <a:defRPr/>
            </a:lvl8pPr>
            <a:lvl9pPr indent="-342900" lvl="8" marL="4114800" algn="l">
              <a:lnSpc>
                <a:spcPct val="90000"/>
              </a:lnSpc>
              <a:spcBef>
                <a:spcPts val="1772"/>
              </a:spcBef>
              <a:spcAft>
                <a:spcPts val="0"/>
              </a:spcAft>
              <a:buClr>
                <a:schemeClr val="dk1"/>
              </a:buClr>
              <a:buSzPts val="1800"/>
              <a:buChar char="•"/>
              <a:defRPr/>
            </a:lvl9pPr>
          </a:lstStyle>
          <a:p/>
        </p:txBody>
      </p:sp>
      <p:sp>
        <p:nvSpPr>
          <p:cNvPr id="42" name="Google Shape;42;p7"/>
          <p:cNvSpPr txBox="1"/>
          <p:nvPr>
            <p:ph idx="10" type="dt"/>
          </p:nvPr>
        </p:nvSpPr>
        <p:spPr>
          <a:xfrm>
            <a:off x="2227451" y="40040601"/>
            <a:ext cx="7289840" cy="2300034"/>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7"/>
          <p:cNvSpPr txBox="1"/>
          <p:nvPr>
            <p:ph idx="11" type="ftr"/>
          </p:nvPr>
        </p:nvSpPr>
        <p:spPr>
          <a:xfrm>
            <a:off x="10732264" y="40040601"/>
            <a:ext cx="10934760" cy="2300034"/>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7"/>
          <p:cNvSpPr txBox="1"/>
          <p:nvPr>
            <p:ph idx="12" type="sldNum"/>
          </p:nvPr>
        </p:nvSpPr>
        <p:spPr>
          <a:xfrm>
            <a:off x="22881997" y="40040601"/>
            <a:ext cx="7289840" cy="2300034"/>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olo el título" type="titleOnly">
  <p:cSld name="TITLE_ONLY">
    <p:spTree>
      <p:nvGrpSpPr>
        <p:cNvPr id="45" name="Shape 45"/>
        <p:cNvGrpSpPr/>
        <p:nvPr/>
      </p:nvGrpSpPr>
      <p:grpSpPr>
        <a:xfrm>
          <a:off x="0" y="0"/>
          <a:ext cx="0" cy="0"/>
          <a:chOff x="0" y="0"/>
          <a:chExt cx="0" cy="0"/>
        </a:xfrm>
      </p:grpSpPr>
      <p:sp>
        <p:nvSpPr>
          <p:cNvPr id="46" name="Google Shape;46;p8"/>
          <p:cNvSpPr txBox="1"/>
          <p:nvPr>
            <p:ph type="title"/>
          </p:nvPr>
        </p:nvSpPr>
        <p:spPr>
          <a:xfrm>
            <a:off x="2227451" y="2300044"/>
            <a:ext cx="27944386" cy="8350126"/>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8"/>
          <p:cNvSpPr txBox="1"/>
          <p:nvPr>
            <p:ph idx="10" type="dt"/>
          </p:nvPr>
        </p:nvSpPr>
        <p:spPr>
          <a:xfrm>
            <a:off x="2227451" y="40040601"/>
            <a:ext cx="7289840" cy="2300034"/>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8"/>
          <p:cNvSpPr txBox="1"/>
          <p:nvPr>
            <p:ph idx="11" type="ftr"/>
          </p:nvPr>
        </p:nvSpPr>
        <p:spPr>
          <a:xfrm>
            <a:off x="10732264" y="40040601"/>
            <a:ext cx="10934760" cy="2300034"/>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8"/>
          <p:cNvSpPr txBox="1"/>
          <p:nvPr>
            <p:ph idx="12" type="sldNum"/>
          </p:nvPr>
        </p:nvSpPr>
        <p:spPr>
          <a:xfrm>
            <a:off x="22881997" y="40040601"/>
            <a:ext cx="7289840" cy="2300034"/>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 blanco" type="blank">
  <p:cSld name="BLANK">
    <p:spTree>
      <p:nvGrpSpPr>
        <p:cNvPr id="50" name="Shape 50"/>
        <p:cNvGrpSpPr/>
        <p:nvPr/>
      </p:nvGrpSpPr>
      <p:grpSpPr>
        <a:xfrm>
          <a:off x="0" y="0"/>
          <a:ext cx="0" cy="0"/>
          <a:chOff x="0" y="0"/>
          <a:chExt cx="0" cy="0"/>
        </a:xfrm>
      </p:grpSpPr>
      <p:sp>
        <p:nvSpPr>
          <p:cNvPr id="51" name="Google Shape;51;p9"/>
          <p:cNvSpPr txBox="1"/>
          <p:nvPr>
            <p:ph idx="10" type="dt"/>
          </p:nvPr>
        </p:nvSpPr>
        <p:spPr>
          <a:xfrm>
            <a:off x="2227451" y="40040601"/>
            <a:ext cx="7289840" cy="2300034"/>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9"/>
          <p:cNvSpPr txBox="1"/>
          <p:nvPr>
            <p:ph idx="11" type="ftr"/>
          </p:nvPr>
        </p:nvSpPr>
        <p:spPr>
          <a:xfrm>
            <a:off x="10732264" y="40040601"/>
            <a:ext cx="10934760" cy="2300034"/>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9"/>
          <p:cNvSpPr txBox="1"/>
          <p:nvPr>
            <p:ph idx="12" type="sldNum"/>
          </p:nvPr>
        </p:nvSpPr>
        <p:spPr>
          <a:xfrm>
            <a:off x="22881997" y="40040601"/>
            <a:ext cx="7289840" cy="2300034"/>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ido con título" type="objTx">
  <p:cSld name="OBJECT_WITH_CAPTION_TEXT">
    <p:spTree>
      <p:nvGrpSpPr>
        <p:cNvPr id="54" name="Shape 54"/>
        <p:cNvGrpSpPr/>
        <p:nvPr/>
      </p:nvGrpSpPr>
      <p:grpSpPr>
        <a:xfrm>
          <a:off x="0" y="0"/>
          <a:ext cx="0" cy="0"/>
          <a:chOff x="0" y="0"/>
          <a:chExt cx="0" cy="0"/>
        </a:xfrm>
      </p:grpSpPr>
      <p:sp>
        <p:nvSpPr>
          <p:cNvPr id="55" name="Google Shape;55;p10"/>
          <p:cNvSpPr txBox="1"/>
          <p:nvPr>
            <p:ph type="title"/>
          </p:nvPr>
        </p:nvSpPr>
        <p:spPr>
          <a:xfrm>
            <a:off x="2231671" y="2880042"/>
            <a:ext cx="10449614" cy="10080149"/>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1338"/>
              <a:buFont typeface="Calibri"/>
              <a:buNone/>
              <a:defRPr sz="11338"/>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10"/>
          <p:cNvSpPr txBox="1"/>
          <p:nvPr>
            <p:ph idx="1" type="body"/>
          </p:nvPr>
        </p:nvSpPr>
        <p:spPr>
          <a:xfrm>
            <a:off x="13773917" y="6220102"/>
            <a:ext cx="16402140" cy="30700453"/>
          </a:xfrm>
          <a:prstGeom prst="rect">
            <a:avLst/>
          </a:prstGeom>
          <a:noFill/>
          <a:ln>
            <a:noFill/>
          </a:ln>
        </p:spPr>
        <p:txBody>
          <a:bodyPr anchorCtr="0" anchor="t" bIns="45700" lIns="91425" spcFirstLastPara="1" rIns="91425" wrap="square" tIns="45700">
            <a:normAutofit/>
          </a:bodyPr>
          <a:lstStyle>
            <a:lvl1pPr indent="-948563" lvl="0" marL="457200" algn="l">
              <a:lnSpc>
                <a:spcPct val="90000"/>
              </a:lnSpc>
              <a:spcBef>
                <a:spcPts val="3543"/>
              </a:spcBef>
              <a:spcAft>
                <a:spcPts val="0"/>
              </a:spcAft>
              <a:buClr>
                <a:schemeClr val="dk1"/>
              </a:buClr>
              <a:buSzPts val="11338"/>
              <a:buChar char="•"/>
              <a:defRPr sz="11338"/>
            </a:lvl1pPr>
            <a:lvl2pPr indent="-858583" lvl="1" marL="914400" algn="l">
              <a:lnSpc>
                <a:spcPct val="90000"/>
              </a:lnSpc>
              <a:spcBef>
                <a:spcPts val="1772"/>
              </a:spcBef>
              <a:spcAft>
                <a:spcPts val="0"/>
              </a:spcAft>
              <a:buClr>
                <a:schemeClr val="dk1"/>
              </a:buClr>
              <a:buSzPts val="9921"/>
              <a:buChar char="•"/>
              <a:defRPr sz="9921"/>
            </a:lvl2pPr>
            <a:lvl3pPr indent="-768604" lvl="2" marL="1371600" algn="l">
              <a:lnSpc>
                <a:spcPct val="90000"/>
              </a:lnSpc>
              <a:spcBef>
                <a:spcPts val="1772"/>
              </a:spcBef>
              <a:spcAft>
                <a:spcPts val="0"/>
              </a:spcAft>
              <a:buClr>
                <a:schemeClr val="dk1"/>
              </a:buClr>
              <a:buSzPts val="8504"/>
              <a:buChar char="•"/>
              <a:defRPr sz="8504"/>
            </a:lvl3pPr>
            <a:lvl4pPr indent="-678561" lvl="3" marL="1828800" algn="l">
              <a:lnSpc>
                <a:spcPct val="90000"/>
              </a:lnSpc>
              <a:spcBef>
                <a:spcPts val="1772"/>
              </a:spcBef>
              <a:spcAft>
                <a:spcPts val="0"/>
              </a:spcAft>
              <a:buClr>
                <a:schemeClr val="dk1"/>
              </a:buClr>
              <a:buSzPts val="7086"/>
              <a:buChar char="•"/>
              <a:defRPr sz="7086"/>
            </a:lvl4pPr>
            <a:lvl5pPr indent="-678561" lvl="4" marL="2286000" algn="l">
              <a:lnSpc>
                <a:spcPct val="90000"/>
              </a:lnSpc>
              <a:spcBef>
                <a:spcPts val="1772"/>
              </a:spcBef>
              <a:spcAft>
                <a:spcPts val="0"/>
              </a:spcAft>
              <a:buClr>
                <a:schemeClr val="dk1"/>
              </a:buClr>
              <a:buSzPts val="7086"/>
              <a:buChar char="•"/>
              <a:defRPr sz="7086"/>
            </a:lvl5pPr>
            <a:lvl6pPr indent="-678561" lvl="5" marL="2743200" algn="l">
              <a:lnSpc>
                <a:spcPct val="90000"/>
              </a:lnSpc>
              <a:spcBef>
                <a:spcPts val="1772"/>
              </a:spcBef>
              <a:spcAft>
                <a:spcPts val="0"/>
              </a:spcAft>
              <a:buClr>
                <a:schemeClr val="dk1"/>
              </a:buClr>
              <a:buSzPts val="7086"/>
              <a:buChar char="•"/>
              <a:defRPr sz="7086"/>
            </a:lvl6pPr>
            <a:lvl7pPr indent="-678561" lvl="6" marL="3200400" algn="l">
              <a:lnSpc>
                <a:spcPct val="90000"/>
              </a:lnSpc>
              <a:spcBef>
                <a:spcPts val="1772"/>
              </a:spcBef>
              <a:spcAft>
                <a:spcPts val="0"/>
              </a:spcAft>
              <a:buClr>
                <a:schemeClr val="dk1"/>
              </a:buClr>
              <a:buSzPts val="7086"/>
              <a:buChar char="•"/>
              <a:defRPr sz="7086"/>
            </a:lvl7pPr>
            <a:lvl8pPr indent="-678561" lvl="7" marL="3657600" algn="l">
              <a:lnSpc>
                <a:spcPct val="90000"/>
              </a:lnSpc>
              <a:spcBef>
                <a:spcPts val="1772"/>
              </a:spcBef>
              <a:spcAft>
                <a:spcPts val="0"/>
              </a:spcAft>
              <a:buClr>
                <a:schemeClr val="dk1"/>
              </a:buClr>
              <a:buSzPts val="7086"/>
              <a:buChar char="•"/>
              <a:defRPr sz="7086"/>
            </a:lvl8pPr>
            <a:lvl9pPr indent="-678561" lvl="8" marL="4114800" algn="l">
              <a:lnSpc>
                <a:spcPct val="90000"/>
              </a:lnSpc>
              <a:spcBef>
                <a:spcPts val="1772"/>
              </a:spcBef>
              <a:spcAft>
                <a:spcPts val="0"/>
              </a:spcAft>
              <a:buClr>
                <a:schemeClr val="dk1"/>
              </a:buClr>
              <a:buSzPts val="7086"/>
              <a:buChar char="•"/>
              <a:defRPr sz="7086"/>
            </a:lvl9pPr>
          </a:lstStyle>
          <a:p/>
        </p:txBody>
      </p:sp>
      <p:sp>
        <p:nvSpPr>
          <p:cNvPr id="57" name="Google Shape;57;p10"/>
          <p:cNvSpPr txBox="1"/>
          <p:nvPr>
            <p:ph idx="2" type="body"/>
          </p:nvPr>
        </p:nvSpPr>
        <p:spPr>
          <a:xfrm>
            <a:off x="2231671" y="12960191"/>
            <a:ext cx="10449614" cy="2401035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3543"/>
              </a:spcBef>
              <a:spcAft>
                <a:spcPts val="0"/>
              </a:spcAft>
              <a:buClr>
                <a:schemeClr val="dk1"/>
              </a:buClr>
              <a:buSzPts val="5669"/>
              <a:buNone/>
              <a:defRPr sz="5669"/>
            </a:lvl1pPr>
            <a:lvl2pPr indent="-228600" lvl="1" marL="914400" algn="l">
              <a:lnSpc>
                <a:spcPct val="90000"/>
              </a:lnSpc>
              <a:spcBef>
                <a:spcPts val="1772"/>
              </a:spcBef>
              <a:spcAft>
                <a:spcPts val="0"/>
              </a:spcAft>
              <a:buClr>
                <a:schemeClr val="dk1"/>
              </a:buClr>
              <a:buSzPts val="4960"/>
              <a:buNone/>
              <a:defRPr sz="4960"/>
            </a:lvl2pPr>
            <a:lvl3pPr indent="-228600" lvl="2" marL="1371600" algn="l">
              <a:lnSpc>
                <a:spcPct val="90000"/>
              </a:lnSpc>
              <a:spcBef>
                <a:spcPts val="1772"/>
              </a:spcBef>
              <a:spcAft>
                <a:spcPts val="0"/>
              </a:spcAft>
              <a:buClr>
                <a:schemeClr val="dk1"/>
              </a:buClr>
              <a:buSzPts val="4252"/>
              <a:buNone/>
              <a:defRPr sz="4252"/>
            </a:lvl3pPr>
            <a:lvl4pPr indent="-228600" lvl="3" marL="1828800" algn="l">
              <a:lnSpc>
                <a:spcPct val="90000"/>
              </a:lnSpc>
              <a:spcBef>
                <a:spcPts val="1772"/>
              </a:spcBef>
              <a:spcAft>
                <a:spcPts val="0"/>
              </a:spcAft>
              <a:buClr>
                <a:schemeClr val="dk1"/>
              </a:buClr>
              <a:buSzPts val="3543"/>
              <a:buNone/>
              <a:defRPr sz="3543"/>
            </a:lvl4pPr>
            <a:lvl5pPr indent="-228600" lvl="4" marL="2286000" algn="l">
              <a:lnSpc>
                <a:spcPct val="90000"/>
              </a:lnSpc>
              <a:spcBef>
                <a:spcPts val="1772"/>
              </a:spcBef>
              <a:spcAft>
                <a:spcPts val="0"/>
              </a:spcAft>
              <a:buClr>
                <a:schemeClr val="dk1"/>
              </a:buClr>
              <a:buSzPts val="3543"/>
              <a:buNone/>
              <a:defRPr sz="3543"/>
            </a:lvl5pPr>
            <a:lvl6pPr indent="-228600" lvl="5" marL="2743200" algn="l">
              <a:lnSpc>
                <a:spcPct val="90000"/>
              </a:lnSpc>
              <a:spcBef>
                <a:spcPts val="1772"/>
              </a:spcBef>
              <a:spcAft>
                <a:spcPts val="0"/>
              </a:spcAft>
              <a:buClr>
                <a:schemeClr val="dk1"/>
              </a:buClr>
              <a:buSzPts val="3543"/>
              <a:buNone/>
              <a:defRPr sz="3543"/>
            </a:lvl6pPr>
            <a:lvl7pPr indent="-228600" lvl="6" marL="3200400" algn="l">
              <a:lnSpc>
                <a:spcPct val="90000"/>
              </a:lnSpc>
              <a:spcBef>
                <a:spcPts val="1772"/>
              </a:spcBef>
              <a:spcAft>
                <a:spcPts val="0"/>
              </a:spcAft>
              <a:buClr>
                <a:schemeClr val="dk1"/>
              </a:buClr>
              <a:buSzPts val="3543"/>
              <a:buNone/>
              <a:defRPr sz="3543"/>
            </a:lvl7pPr>
            <a:lvl8pPr indent="-228600" lvl="7" marL="3657600" algn="l">
              <a:lnSpc>
                <a:spcPct val="90000"/>
              </a:lnSpc>
              <a:spcBef>
                <a:spcPts val="1772"/>
              </a:spcBef>
              <a:spcAft>
                <a:spcPts val="0"/>
              </a:spcAft>
              <a:buClr>
                <a:schemeClr val="dk1"/>
              </a:buClr>
              <a:buSzPts val="3543"/>
              <a:buNone/>
              <a:defRPr sz="3543"/>
            </a:lvl8pPr>
            <a:lvl9pPr indent="-228600" lvl="8" marL="4114800" algn="l">
              <a:lnSpc>
                <a:spcPct val="90000"/>
              </a:lnSpc>
              <a:spcBef>
                <a:spcPts val="1772"/>
              </a:spcBef>
              <a:spcAft>
                <a:spcPts val="0"/>
              </a:spcAft>
              <a:buClr>
                <a:schemeClr val="dk1"/>
              </a:buClr>
              <a:buSzPts val="3543"/>
              <a:buNone/>
              <a:defRPr sz="3543"/>
            </a:lvl9pPr>
          </a:lstStyle>
          <a:p/>
        </p:txBody>
      </p:sp>
      <p:sp>
        <p:nvSpPr>
          <p:cNvPr id="58" name="Google Shape;58;p10"/>
          <p:cNvSpPr txBox="1"/>
          <p:nvPr>
            <p:ph idx="10" type="dt"/>
          </p:nvPr>
        </p:nvSpPr>
        <p:spPr>
          <a:xfrm>
            <a:off x="2227451" y="40040601"/>
            <a:ext cx="7289840" cy="2300034"/>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10"/>
          <p:cNvSpPr txBox="1"/>
          <p:nvPr>
            <p:ph idx="11" type="ftr"/>
          </p:nvPr>
        </p:nvSpPr>
        <p:spPr>
          <a:xfrm>
            <a:off x="10732264" y="40040601"/>
            <a:ext cx="10934760" cy="2300034"/>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10"/>
          <p:cNvSpPr txBox="1"/>
          <p:nvPr>
            <p:ph idx="12" type="sldNum"/>
          </p:nvPr>
        </p:nvSpPr>
        <p:spPr>
          <a:xfrm>
            <a:off x="22881997" y="40040601"/>
            <a:ext cx="7289840" cy="2300034"/>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n con título" type="picTx">
  <p:cSld name="PICTURE_WITH_CAPTION_TEXT">
    <p:spTree>
      <p:nvGrpSpPr>
        <p:cNvPr id="61" name="Shape 61"/>
        <p:cNvGrpSpPr/>
        <p:nvPr/>
      </p:nvGrpSpPr>
      <p:grpSpPr>
        <a:xfrm>
          <a:off x="0" y="0"/>
          <a:ext cx="0" cy="0"/>
          <a:chOff x="0" y="0"/>
          <a:chExt cx="0" cy="0"/>
        </a:xfrm>
      </p:grpSpPr>
      <p:sp>
        <p:nvSpPr>
          <p:cNvPr id="62" name="Google Shape;62;p11"/>
          <p:cNvSpPr txBox="1"/>
          <p:nvPr>
            <p:ph type="title"/>
          </p:nvPr>
        </p:nvSpPr>
        <p:spPr>
          <a:xfrm>
            <a:off x="2231671" y="2880042"/>
            <a:ext cx="10449614" cy="10080149"/>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1338"/>
              <a:buFont typeface="Calibri"/>
              <a:buNone/>
              <a:defRPr sz="11338"/>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11"/>
          <p:cNvSpPr/>
          <p:nvPr>
            <p:ph idx="2" type="pic"/>
          </p:nvPr>
        </p:nvSpPr>
        <p:spPr>
          <a:xfrm>
            <a:off x="13773917" y="6220102"/>
            <a:ext cx="16402140" cy="30700453"/>
          </a:xfrm>
          <a:prstGeom prst="rect">
            <a:avLst/>
          </a:prstGeom>
          <a:noFill/>
          <a:ln>
            <a:noFill/>
          </a:ln>
        </p:spPr>
      </p:sp>
      <p:sp>
        <p:nvSpPr>
          <p:cNvPr id="64" name="Google Shape;64;p11"/>
          <p:cNvSpPr txBox="1"/>
          <p:nvPr>
            <p:ph idx="1" type="body"/>
          </p:nvPr>
        </p:nvSpPr>
        <p:spPr>
          <a:xfrm>
            <a:off x="2231671" y="12960191"/>
            <a:ext cx="10449614" cy="2401035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3543"/>
              </a:spcBef>
              <a:spcAft>
                <a:spcPts val="0"/>
              </a:spcAft>
              <a:buClr>
                <a:schemeClr val="dk1"/>
              </a:buClr>
              <a:buSzPts val="5669"/>
              <a:buNone/>
              <a:defRPr sz="5669"/>
            </a:lvl1pPr>
            <a:lvl2pPr indent="-228600" lvl="1" marL="914400" algn="l">
              <a:lnSpc>
                <a:spcPct val="90000"/>
              </a:lnSpc>
              <a:spcBef>
                <a:spcPts val="1772"/>
              </a:spcBef>
              <a:spcAft>
                <a:spcPts val="0"/>
              </a:spcAft>
              <a:buClr>
                <a:schemeClr val="dk1"/>
              </a:buClr>
              <a:buSzPts val="4960"/>
              <a:buNone/>
              <a:defRPr sz="4960"/>
            </a:lvl2pPr>
            <a:lvl3pPr indent="-228600" lvl="2" marL="1371600" algn="l">
              <a:lnSpc>
                <a:spcPct val="90000"/>
              </a:lnSpc>
              <a:spcBef>
                <a:spcPts val="1772"/>
              </a:spcBef>
              <a:spcAft>
                <a:spcPts val="0"/>
              </a:spcAft>
              <a:buClr>
                <a:schemeClr val="dk1"/>
              </a:buClr>
              <a:buSzPts val="4252"/>
              <a:buNone/>
              <a:defRPr sz="4252"/>
            </a:lvl3pPr>
            <a:lvl4pPr indent="-228600" lvl="3" marL="1828800" algn="l">
              <a:lnSpc>
                <a:spcPct val="90000"/>
              </a:lnSpc>
              <a:spcBef>
                <a:spcPts val="1772"/>
              </a:spcBef>
              <a:spcAft>
                <a:spcPts val="0"/>
              </a:spcAft>
              <a:buClr>
                <a:schemeClr val="dk1"/>
              </a:buClr>
              <a:buSzPts val="3543"/>
              <a:buNone/>
              <a:defRPr sz="3543"/>
            </a:lvl4pPr>
            <a:lvl5pPr indent="-228600" lvl="4" marL="2286000" algn="l">
              <a:lnSpc>
                <a:spcPct val="90000"/>
              </a:lnSpc>
              <a:spcBef>
                <a:spcPts val="1772"/>
              </a:spcBef>
              <a:spcAft>
                <a:spcPts val="0"/>
              </a:spcAft>
              <a:buClr>
                <a:schemeClr val="dk1"/>
              </a:buClr>
              <a:buSzPts val="3543"/>
              <a:buNone/>
              <a:defRPr sz="3543"/>
            </a:lvl5pPr>
            <a:lvl6pPr indent="-228600" lvl="5" marL="2743200" algn="l">
              <a:lnSpc>
                <a:spcPct val="90000"/>
              </a:lnSpc>
              <a:spcBef>
                <a:spcPts val="1772"/>
              </a:spcBef>
              <a:spcAft>
                <a:spcPts val="0"/>
              </a:spcAft>
              <a:buClr>
                <a:schemeClr val="dk1"/>
              </a:buClr>
              <a:buSzPts val="3543"/>
              <a:buNone/>
              <a:defRPr sz="3543"/>
            </a:lvl6pPr>
            <a:lvl7pPr indent="-228600" lvl="6" marL="3200400" algn="l">
              <a:lnSpc>
                <a:spcPct val="90000"/>
              </a:lnSpc>
              <a:spcBef>
                <a:spcPts val="1772"/>
              </a:spcBef>
              <a:spcAft>
                <a:spcPts val="0"/>
              </a:spcAft>
              <a:buClr>
                <a:schemeClr val="dk1"/>
              </a:buClr>
              <a:buSzPts val="3543"/>
              <a:buNone/>
              <a:defRPr sz="3543"/>
            </a:lvl7pPr>
            <a:lvl8pPr indent="-228600" lvl="7" marL="3657600" algn="l">
              <a:lnSpc>
                <a:spcPct val="90000"/>
              </a:lnSpc>
              <a:spcBef>
                <a:spcPts val="1772"/>
              </a:spcBef>
              <a:spcAft>
                <a:spcPts val="0"/>
              </a:spcAft>
              <a:buClr>
                <a:schemeClr val="dk1"/>
              </a:buClr>
              <a:buSzPts val="3543"/>
              <a:buNone/>
              <a:defRPr sz="3543"/>
            </a:lvl8pPr>
            <a:lvl9pPr indent="-228600" lvl="8" marL="4114800" algn="l">
              <a:lnSpc>
                <a:spcPct val="90000"/>
              </a:lnSpc>
              <a:spcBef>
                <a:spcPts val="1772"/>
              </a:spcBef>
              <a:spcAft>
                <a:spcPts val="0"/>
              </a:spcAft>
              <a:buClr>
                <a:schemeClr val="dk1"/>
              </a:buClr>
              <a:buSzPts val="3543"/>
              <a:buNone/>
              <a:defRPr sz="3543"/>
            </a:lvl9pPr>
          </a:lstStyle>
          <a:p/>
        </p:txBody>
      </p:sp>
      <p:sp>
        <p:nvSpPr>
          <p:cNvPr id="65" name="Google Shape;65;p11"/>
          <p:cNvSpPr txBox="1"/>
          <p:nvPr>
            <p:ph idx="10" type="dt"/>
          </p:nvPr>
        </p:nvSpPr>
        <p:spPr>
          <a:xfrm>
            <a:off x="2227451" y="40040601"/>
            <a:ext cx="7289840" cy="2300034"/>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11"/>
          <p:cNvSpPr txBox="1"/>
          <p:nvPr>
            <p:ph idx="11" type="ftr"/>
          </p:nvPr>
        </p:nvSpPr>
        <p:spPr>
          <a:xfrm>
            <a:off x="10732264" y="40040601"/>
            <a:ext cx="10934760" cy="2300034"/>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11"/>
          <p:cNvSpPr txBox="1"/>
          <p:nvPr>
            <p:ph idx="12" type="sldNum"/>
          </p:nvPr>
        </p:nvSpPr>
        <p:spPr>
          <a:xfrm>
            <a:off x="22881997" y="40040601"/>
            <a:ext cx="7289840" cy="2300034"/>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2"/>
          <p:cNvSpPr txBox="1"/>
          <p:nvPr>
            <p:ph type="title"/>
          </p:nvPr>
        </p:nvSpPr>
        <p:spPr>
          <a:xfrm>
            <a:off x="2227451" y="2300044"/>
            <a:ext cx="27944386" cy="8350126"/>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15590"/>
              <a:buFont typeface="Calibri"/>
              <a:buNone/>
              <a:defRPr b="0" i="0" sz="15589"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2"/>
          <p:cNvSpPr txBox="1"/>
          <p:nvPr>
            <p:ph idx="1" type="body"/>
          </p:nvPr>
        </p:nvSpPr>
        <p:spPr>
          <a:xfrm>
            <a:off x="2227451" y="11500170"/>
            <a:ext cx="27944386" cy="27410408"/>
          </a:xfrm>
          <a:prstGeom prst="rect">
            <a:avLst/>
          </a:prstGeom>
          <a:noFill/>
          <a:ln>
            <a:noFill/>
          </a:ln>
        </p:spPr>
        <p:txBody>
          <a:bodyPr anchorCtr="0" anchor="t" bIns="45700" lIns="91425" spcFirstLastPara="1" rIns="91425" wrap="square" tIns="45700">
            <a:normAutofit/>
          </a:bodyPr>
          <a:lstStyle>
            <a:lvl1pPr indent="-858583" lvl="0" marL="457200" marR="0" rtl="0" algn="l">
              <a:lnSpc>
                <a:spcPct val="90000"/>
              </a:lnSpc>
              <a:spcBef>
                <a:spcPts val="3543"/>
              </a:spcBef>
              <a:spcAft>
                <a:spcPts val="0"/>
              </a:spcAft>
              <a:buClr>
                <a:schemeClr val="dk1"/>
              </a:buClr>
              <a:buSzPts val="9921"/>
              <a:buFont typeface="Arial"/>
              <a:buChar char="•"/>
              <a:defRPr b="0" i="0" sz="9921" u="none" cap="none" strike="noStrike">
                <a:solidFill>
                  <a:schemeClr val="dk1"/>
                </a:solidFill>
                <a:latin typeface="Calibri"/>
                <a:ea typeface="Calibri"/>
                <a:cs typeface="Calibri"/>
                <a:sym typeface="Calibri"/>
              </a:defRPr>
            </a:lvl1pPr>
            <a:lvl2pPr indent="-768604" lvl="1" marL="914400" marR="0" rtl="0" algn="l">
              <a:lnSpc>
                <a:spcPct val="90000"/>
              </a:lnSpc>
              <a:spcBef>
                <a:spcPts val="1772"/>
              </a:spcBef>
              <a:spcAft>
                <a:spcPts val="0"/>
              </a:spcAft>
              <a:buClr>
                <a:schemeClr val="dk1"/>
              </a:buClr>
              <a:buSzPts val="8504"/>
              <a:buFont typeface="Arial"/>
              <a:buChar char="•"/>
              <a:defRPr b="0" i="0" sz="8504" u="none" cap="none" strike="noStrike">
                <a:solidFill>
                  <a:schemeClr val="dk1"/>
                </a:solidFill>
                <a:latin typeface="Calibri"/>
                <a:ea typeface="Calibri"/>
                <a:cs typeface="Calibri"/>
                <a:sym typeface="Calibri"/>
              </a:defRPr>
            </a:lvl2pPr>
            <a:lvl3pPr indent="-678561" lvl="2" marL="1371600" marR="0" rtl="0" algn="l">
              <a:lnSpc>
                <a:spcPct val="90000"/>
              </a:lnSpc>
              <a:spcBef>
                <a:spcPts val="1772"/>
              </a:spcBef>
              <a:spcAft>
                <a:spcPts val="0"/>
              </a:spcAft>
              <a:buClr>
                <a:schemeClr val="dk1"/>
              </a:buClr>
              <a:buSzPts val="7086"/>
              <a:buFont typeface="Arial"/>
              <a:buChar char="•"/>
              <a:defRPr b="0" i="0" sz="7086" u="none" cap="none" strike="noStrike">
                <a:solidFill>
                  <a:schemeClr val="dk1"/>
                </a:solidFill>
                <a:latin typeface="Calibri"/>
                <a:ea typeface="Calibri"/>
                <a:cs typeface="Calibri"/>
                <a:sym typeface="Calibri"/>
              </a:defRPr>
            </a:lvl3pPr>
            <a:lvl4pPr indent="-633603" lvl="3" marL="1828800" marR="0" rtl="0" algn="l">
              <a:lnSpc>
                <a:spcPct val="90000"/>
              </a:lnSpc>
              <a:spcBef>
                <a:spcPts val="1772"/>
              </a:spcBef>
              <a:spcAft>
                <a:spcPts val="0"/>
              </a:spcAft>
              <a:buClr>
                <a:schemeClr val="dk1"/>
              </a:buClr>
              <a:buSzPts val="6378"/>
              <a:buFont typeface="Arial"/>
              <a:buChar char="•"/>
              <a:defRPr b="0" i="0" sz="6378" u="none" cap="none" strike="noStrike">
                <a:solidFill>
                  <a:schemeClr val="dk1"/>
                </a:solidFill>
                <a:latin typeface="Calibri"/>
                <a:ea typeface="Calibri"/>
                <a:cs typeface="Calibri"/>
                <a:sym typeface="Calibri"/>
              </a:defRPr>
            </a:lvl4pPr>
            <a:lvl5pPr indent="-633603" lvl="4" marL="2286000" marR="0" rtl="0" algn="l">
              <a:lnSpc>
                <a:spcPct val="90000"/>
              </a:lnSpc>
              <a:spcBef>
                <a:spcPts val="1772"/>
              </a:spcBef>
              <a:spcAft>
                <a:spcPts val="0"/>
              </a:spcAft>
              <a:buClr>
                <a:schemeClr val="dk1"/>
              </a:buClr>
              <a:buSzPts val="6378"/>
              <a:buFont typeface="Arial"/>
              <a:buChar char="•"/>
              <a:defRPr b="0" i="0" sz="6378" u="none" cap="none" strike="noStrike">
                <a:solidFill>
                  <a:schemeClr val="dk1"/>
                </a:solidFill>
                <a:latin typeface="Calibri"/>
                <a:ea typeface="Calibri"/>
                <a:cs typeface="Calibri"/>
                <a:sym typeface="Calibri"/>
              </a:defRPr>
            </a:lvl5pPr>
            <a:lvl6pPr indent="-633603" lvl="5" marL="2743200" marR="0" rtl="0" algn="l">
              <a:lnSpc>
                <a:spcPct val="90000"/>
              </a:lnSpc>
              <a:spcBef>
                <a:spcPts val="1772"/>
              </a:spcBef>
              <a:spcAft>
                <a:spcPts val="0"/>
              </a:spcAft>
              <a:buClr>
                <a:schemeClr val="dk1"/>
              </a:buClr>
              <a:buSzPts val="6378"/>
              <a:buFont typeface="Arial"/>
              <a:buChar char="•"/>
              <a:defRPr b="0" i="0" sz="6378" u="none" cap="none" strike="noStrike">
                <a:solidFill>
                  <a:schemeClr val="dk1"/>
                </a:solidFill>
                <a:latin typeface="Calibri"/>
                <a:ea typeface="Calibri"/>
                <a:cs typeface="Calibri"/>
                <a:sym typeface="Calibri"/>
              </a:defRPr>
            </a:lvl6pPr>
            <a:lvl7pPr indent="-633603" lvl="6" marL="3200400" marR="0" rtl="0" algn="l">
              <a:lnSpc>
                <a:spcPct val="90000"/>
              </a:lnSpc>
              <a:spcBef>
                <a:spcPts val="1772"/>
              </a:spcBef>
              <a:spcAft>
                <a:spcPts val="0"/>
              </a:spcAft>
              <a:buClr>
                <a:schemeClr val="dk1"/>
              </a:buClr>
              <a:buSzPts val="6378"/>
              <a:buFont typeface="Arial"/>
              <a:buChar char="•"/>
              <a:defRPr b="0" i="0" sz="6378" u="none" cap="none" strike="noStrike">
                <a:solidFill>
                  <a:schemeClr val="dk1"/>
                </a:solidFill>
                <a:latin typeface="Calibri"/>
                <a:ea typeface="Calibri"/>
                <a:cs typeface="Calibri"/>
                <a:sym typeface="Calibri"/>
              </a:defRPr>
            </a:lvl7pPr>
            <a:lvl8pPr indent="-633603" lvl="7" marL="3657600" marR="0" rtl="0" algn="l">
              <a:lnSpc>
                <a:spcPct val="90000"/>
              </a:lnSpc>
              <a:spcBef>
                <a:spcPts val="1772"/>
              </a:spcBef>
              <a:spcAft>
                <a:spcPts val="0"/>
              </a:spcAft>
              <a:buClr>
                <a:schemeClr val="dk1"/>
              </a:buClr>
              <a:buSzPts val="6378"/>
              <a:buFont typeface="Arial"/>
              <a:buChar char="•"/>
              <a:defRPr b="0" i="0" sz="6378" u="none" cap="none" strike="noStrike">
                <a:solidFill>
                  <a:schemeClr val="dk1"/>
                </a:solidFill>
                <a:latin typeface="Calibri"/>
                <a:ea typeface="Calibri"/>
                <a:cs typeface="Calibri"/>
                <a:sym typeface="Calibri"/>
              </a:defRPr>
            </a:lvl8pPr>
            <a:lvl9pPr indent="-633603" lvl="8" marL="4114800" marR="0" rtl="0" algn="l">
              <a:lnSpc>
                <a:spcPct val="90000"/>
              </a:lnSpc>
              <a:spcBef>
                <a:spcPts val="1772"/>
              </a:spcBef>
              <a:spcAft>
                <a:spcPts val="0"/>
              </a:spcAft>
              <a:buClr>
                <a:schemeClr val="dk1"/>
              </a:buClr>
              <a:buSzPts val="6378"/>
              <a:buFont typeface="Arial"/>
              <a:buChar char="•"/>
              <a:defRPr b="0" i="0" sz="6378" u="none" cap="none" strike="noStrike">
                <a:solidFill>
                  <a:schemeClr val="dk1"/>
                </a:solidFill>
                <a:latin typeface="Calibri"/>
                <a:ea typeface="Calibri"/>
                <a:cs typeface="Calibri"/>
                <a:sym typeface="Calibri"/>
              </a:defRPr>
            </a:lvl9pPr>
          </a:lstStyle>
          <a:p/>
        </p:txBody>
      </p:sp>
      <p:sp>
        <p:nvSpPr>
          <p:cNvPr id="8" name="Google Shape;8;p2"/>
          <p:cNvSpPr txBox="1"/>
          <p:nvPr>
            <p:ph idx="10" type="dt"/>
          </p:nvPr>
        </p:nvSpPr>
        <p:spPr>
          <a:xfrm>
            <a:off x="2227451" y="40040601"/>
            <a:ext cx="7289840" cy="2300034"/>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4252"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9" name="Google Shape;9;p2"/>
          <p:cNvSpPr txBox="1"/>
          <p:nvPr>
            <p:ph idx="11" type="ftr"/>
          </p:nvPr>
        </p:nvSpPr>
        <p:spPr>
          <a:xfrm>
            <a:off x="10732264" y="40040601"/>
            <a:ext cx="10934760" cy="2300034"/>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4252"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0" name="Google Shape;10;p2"/>
          <p:cNvSpPr txBox="1"/>
          <p:nvPr>
            <p:ph idx="12" type="sldNum"/>
          </p:nvPr>
        </p:nvSpPr>
        <p:spPr>
          <a:xfrm>
            <a:off x="22881997" y="40040601"/>
            <a:ext cx="7289840" cy="2300034"/>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4252"/>
              <a:buFont typeface="Arial"/>
              <a:buNone/>
              <a:defRPr b="0" i="0" sz="4252"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pt-BR"/>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chart" Target="../charts/chart1.xml"/><Relationship Id="rId4" Type="http://schemas.openxmlformats.org/officeDocument/2006/relationships/image" Target="../media/image2.jpg"/><Relationship Id="rId5"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
          <p:cNvSpPr txBox="1"/>
          <p:nvPr/>
        </p:nvSpPr>
        <p:spPr>
          <a:xfrm>
            <a:off x="2986607" y="4481397"/>
            <a:ext cx="26447262" cy="92333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5400"/>
              <a:buFont typeface="Arial"/>
              <a:buNone/>
            </a:pPr>
            <a:r>
              <a:rPr b="1" i="0" lang="pt-BR" sz="5400" u="none" cap="none" strike="noStrike">
                <a:solidFill>
                  <a:srgbClr val="000000"/>
                </a:solidFill>
                <a:latin typeface="Times New Roman"/>
                <a:ea typeface="Times New Roman"/>
                <a:cs typeface="Times New Roman"/>
                <a:sym typeface="Times New Roman"/>
              </a:rPr>
              <a:t>TÍTULO</a:t>
            </a:r>
            <a:endParaRPr b="0" i="0" sz="5400" u="none" cap="none" strike="noStrike">
              <a:solidFill>
                <a:srgbClr val="000000"/>
              </a:solidFill>
              <a:latin typeface="Times New Roman"/>
              <a:ea typeface="Times New Roman"/>
              <a:cs typeface="Times New Roman"/>
              <a:sym typeface="Times New Roman"/>
            </a:endParaRPr>
          </a:p>
        </p:txBody>
      </p:sp>
      <p:sp>
        <p:nvSpPr>
          <p:cNvPr id="85" name="Google Shape;85;p1"/>
          <p:cNvSpPr txBox="1"/>
          <p:nvPr/>
        </p:nvSpPr>
        <p:spPr>
          <a:xfrm>
            <a:off x="2440538" y="5485355"/>
            <a:ext cx="27539400" cy="31707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000"/>
              <a:buFont typeface="Arial"/>
              <a:buNone/>
            </a:pPr>
            <a:r>
              <a:rPr b="1" i="0" lang="pt-BR" sz="4000" u="none" cap="none" strike="noStrike">
                <a:solidFill>
                  <a:srgbClr val="000000"/>
                </a:solidFill>
                <a:latin typeface="Times New Roman"/>
                <a:ea typeface="Times New Roman"/>
                <a:cs typeface="Times New Roman"/>
                <a:sym typeface="Times New Roman"/>
              </a:rPr>
              <a:t>Autor/es</a:t>
            </a:r>
            <a:endParaRPr b="0" baseline="30000" i="0" sz="4000" u="none" cap="none" strike="noStrike">
              <a:solidFill>
                <a:srgbClr val="000000"/>
              </a:solidFill>
              <a:latin typeface="Times New Roman"/>
              <a:ea typeface="Times New Roman"/>
              <a:cs typeface="Times New Roman"/>
              <a:sym typeface="Times New Roman"/>
            </a:endParaRPr>
          </a:p>
          <a:p>
            <a:pPr indent="0" lvl="0" marL="0" marR="0" rtl="0" algn="ctr">
              <a:lnSpc>
                <a:spcPct val="100000"/>
              </a:lnSpc>
              <a:spcBef>
                <a:spcPts val="0"/>
              </a:spcBef>
              <a:spcAft>
                <a:spcPts val="0"/>
              </a:spcAft>
              <a:buClr>
                <a:srgbClr val="000000"/>
              </a:buClr>
              <a:buSzPts val="4000"/>
              <a:buFont typeface="Arial"/>
              <a:buNone/>
            </a:pPr>
            <a:r>
              <a:rPr b="0" i="0" lang="pt-BR" sz="4000" u="none" cap="none" strike="noStrike">
                <a:solidFill>
                  <a:srgbClr val="000000"/>
                </a:solidFill>
                <a:latin typeface="Times New Roman"/>
                <a:ea typeface="Times New Roman"/>
                <a:cs typeface="Times New Roman"/>
                <a:sym typeface="Times New Roman"/>
              </a:rPr>
              <a:t>Coautor/es</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4000"/>
              <a:buFont typeface="Arial"/>
              <a:buNone/>
            </a:pPr>
            <a:r>
              <a:rPr b="0" i="0" lang="pt-BR" sz="4000" u="none" cap="none" strike="noStrike">
                <a:solidFill>
                  <a:srgbClr val="000000"/>
                </a:solidFill>
                <a:latin typeface="Times New Roman"/>
                <a:ea typeface="Times New Roman"/>
                <a:cs typeface="Times New Roman"/>
                <a:sym typeface="Times New Roman"/>
              </a:rPr>
              <a:t>Línea de investigación</a:t>
            </a:r>
            <a:endParaRPr b="0" i="0" sz="4000" u="none" cap="none" strike="noStrike">
              <a:solidFill>
                <a:srgbClr val="000000"/>
              </a:solidFill>
              <a:latin typeface="Times New Roman"/>
              <a:ea typeface="Times New Roman"/>
              <a:cs typeface="Times New Roman"/>
              <a:sym typeface="Times New Roman"/>
            </a:endParaRPr>
          </a:p>
          <a:p>
            <a:pPr indent="0" lvl="0" marL="0" marR="0" rtl="0" algn="ctr">
              <a:lnSpc>
                <a:spcPct val="100000"/>
              </a:lnSpc>
              <a:spcBef>
                <a:spcPts val="0"/>
              </a:spcBef>
              <a:spcAft>
                <a:spcPts val="0"/>
              </a:spcAft>
              <a:buClr>
                <a:srgbClr val="000000"/>
              </a:buClr>
              <a:buSzPts val="4000"/>
              <a:buFont typeface="Arial"/>
              <a:buNone/>
            </a:pPr>
            <a:r>
              <a:rPr b="0" i="0" lang="pt-BR" sz="4000" u="none" cap="none" strike="noStrike">
                <a:solidFill>
                  <a:srgbClr val="000000"/>
                </a:solidFill>
                <a:latin typeface="Times New Roman"/>
                <a:ea typeface="Times New Roman"/>
                <a:cs typeface="Times New Roman"/>
                <a:sym typeface="Times New Roman"/>
              </a:rPr>
              <a:t>Institución</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4000"/>
              <a:buFont typeface="Arial"/>
              <a:buNone/>
            </a:pPr>
            <a:r>
              <a:rPr b="0" i="0" lang="pt-BR" sz="4000" u="none" cap="none" strike="noStrike">
                <a:solidFill>
                  <a:srgbClr val="000000"/>
                </a:solidFill>
                <a:latin typeface="Times New Roman"/>
                <a:ea typeface="Times New Roman"/>
                <a:cs typeface="Times New Roman"/>
                <a:sym typeface="Times New Roman"/>
              </a:rPr>
              <a:t>Ciudad - País</a:t>
            </a:r>
            <a:endParaRPr b="0" i="0" sz="4000" u="none" cap="none" strike="noStrike">
              <a:solidFill>
                <a:srgbClr val="000000"/>
              </a:solidFill>
              <a:latin typeface="Times New Roman"/>
              <a:ea typeface="Times New Roman"/>
              <a:cs typeface="Times New Roman"/>
              <a:sym typeface="Times New Roman"/>
            </a:endParaRPr>
          </a:p>
        </p:txBody>
      </p:sp>
      <p:sp>
        <p:nvSpPr>
          <p:cNvPr id="86" name="Google Shape;86;p1"/>
          <p:cNvSpPr txBox="1"/>
          <p:nvPr/>
        </p:nvSpPr>
        <p:spPr>
          <a:xfrm>
            <a:off x="1333659" y="9132607"/>
            <a:ext cx="14525700" cy="6834300"/>
          </a:xfrm>
          <a:prstGeom prst="rect">
            <a:avLst/>
          </a:prstGeom>
          <a:solidFill>
            <a:schemeClr val="lt1"/>
          </a:solidFill>
          <a:ln cap="flat" cmpd="sng" w="25400">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979488" lvl="0" marL="0" marR="0" rtl="0" algn="ctr">
              <a:lnSpc>
                <a:spcPct val="100000"/>
              </a:lnSpc>
              <a:spcBef>
                <a:spcPts val="0"/>
              </a:spcBef>
              <a:spcAft>
                <a:spcPts val="0"/>
              </a:spcAft>
              <a:buClr>
                <a:srgbClr val="000000"/>
              </a:buClr>
              <a:buSzPts val="5400"/>
              <a:buFont typeface="Times New Roman"/>
              <a:buNone/>
            </a:pPr>
            <a:r>
              <a:rPr b="1" i="0" lang="pt-BR" sz="5400" u="none" cap="none" strike="noStrike">
                <a:solidFill>
                  <a:srgbClr val="000000"/>
                </a:solidFill>
                <a:latin typeface="Times New Roman"/>
                <a:ea typeface="Times New Roman"/>
                <a:cs typeface="Times New Roman"/>
                <a:sym typeface="Times New Roman"/>
              </a:rPr>
              <a:t>INTRODUCCIÓN</a:t>
            </a:r>
            <a:endParaRPr b="0" i="0" sz="5000" u="none" cap="none" strike="noStrike">
              <a:solidFill>
                <a:srgbClr val="000000"/>
              </a:solidFill>
              <a:latin typeface="Times New Roman"/>
              <a:ea typeface="Times New Roman"/>
              <a:cs typeface="Times New Roman"/>
              <a:sym typeface="Times New Roman"/>
            </a:endParaRPr>
          </a:p>
          <a:p>
            <a:pPr indent="979488" lvl="0" marL="0" marR="0" rtl="0" algn="just">
              <a:lnSpc>
                <a:spcPct val="100000"/>
              </a:lnSpc>
              <a:spcBef>
                <a:spcPts val="0"/>
              </a:spcBef>
              <a:spcAft>
                <a:spcPts val="0"/>
              </a:spcAft>
              <a:buClr>
                <a:srgbClr val="000000"/>
              </a:buClr>
              <a:buSzPts val="4800"/>
              <a:buFont typeface="Times New Roman"/>
              <a:buNone/>
            </a:pPr>
            <a:r>
              <a:rPr b="0" i="0" lang="pt-BR" sz="4800" u="none" cap="none" strike="noStrike">
                <a:solidFill>
                  <a:srgbClr val="000000"/>
                </a:solidFill>
                <a:latin typeface="Times New Roman"/>
                <a:ea typeface="Times New Roman"/>
                <a:cs typeface="Times New Roman"/>
                <a:sym typeface="Times New Roman"/>
              </a:rPr>
              <a:t>Este es un modelo de póster que puede ser modificado de acuerdo con la preferencia de los autores, manteniendo los requisitos mínimos de tamaño, de letra para que el texto sea visible a los observadores. Los cuadros y la disposición de las informaciones pueden ser editados, se pueden insertar imágenes, gráficos, tablas, tópicos  etc. Guarde su archivo en PDF, lleve una copia a su evento y envíe para ...............................................</a:t>
            </a:r>
            <a:endParaRPr b="0" i="0" sz="1400" u="none" cap="none" strike="noStrike">
              <a:solidFill>
                <a:srgbClr val="000000"/>
              </a:solidFill>
              <a:latin typeface="Arial"/>
              <a:ea typeface="Arial"/>
              <a:cs typeface="Arial"/>
              <a:sym typeface="Arial"/>
            </a:endParaRPr>
          </a:p>
        </p:txBody>
      </p:sp>
      <p:sp>
        <p:nvSpPr>
          <p:cNvPr id="87" name="Google Shape;87;p1"/>
          <p:cNvSpPr txBox="1"/>
          <p:nvPr/>
        </p:nvSpPr>
        <p:spPr>
          <a:xfrm>
            <a:off x="16635632" y="9132607"/>
            <a:ext cx="14476944" cy="3170099"/>
          </a:xfrm>
          <a:prstGeom prst="rect">
            <a:avLst/>
          </a:prstGeom>
          <a:no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1082675" lvl="0" marL="0" marR="0" rtl="0" algn="just">
              <a:lnSpc>
                <a:spcPct val="100000"/>
              </a:lnSpc>
              <a:spcBef>
                <a:spcPts val="0"/>
              </a:spcBef>
              <a:spcAft>
                <a:spcPts val="0"/>
              </a:spcAft>
              <a:buClr>
                <a:srgbClr val="000000"/>
              </a:buClr>
              <a:buSzPts val="5000"/>
              <a:buFont typeface="Arial"/>
              <a:buNone/>
            </a:pPr>
            <a:r>
              <a:rPr b="0" i="0" lang="pt-BR" sz="5000" u="none" cap="none" strike="noStrike">
                <a:solidFill>
                  <a:srgbClr val="000000"/>
                </a:solidFill>
                <a:latin typeface="Times New Roman"/>
                <a:ea typeface="Times New Roman"/>
                <a:cs typeface="Times New Roman"/>
                <a:sym typeface="Times New Roman"/>
              </a:rPr>
              <a:t>Xxxxxxxxxxxxxxxxxxxxxxxxxxxxxxxxxxxxxxxxxxxxxxxxxxxxxxxxxxxxxxxxxxxxxxxxxxxxxxxxxxxxxxxxxxxxxxxxxxxxxxxxxxxxxxxxxxxxxxxxxxxxxxxxxxxxxxxxxxxxxxxxxxxxxxxxxxxxxxxxxxxxxxxxxxxxxxxx</a:t>
            </a:r>
            <a:endParaRPr b="0" i="0" sz="1400" u="none" cap="none" strike="noStrike">
              <a:solidFill>
                <a:srgbClr val="000000"/>
              </a:solidFill>
              <a:latin typeface="Arial"/>
              <a:ea typeface="Arial"/>
              <a:cs typeface="Arial"/>
              <a:sym typeface="Arial"/>
            </a:endParaRPr>
          </a:p>
        </p:txBody>
      </p:sp>
      <p:sp>
        <p:nvSpPr>
          <p:cNvPr id="88" name="Google Shape;88;p1"/>
          <p:cNvSpPr txBox="1"/>
          <p:nvPr/>
        </p:nvSpPr>
        <p:spPr>
          <a:xfrm>
            <a:off x="1317284" y="16167722"/>
            <a:ext cx="14542000" cy="4862870"/>
          </a:xfrm>
          <a:prstGeom prst="rect">
            <a:avLst/>
          </a:prstGeom>
          <a:noFill/>
          <a:ln cap="flat" cmpd="sng" w="25400">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979488" lvl="0" marL="0" marR="0" rtl="0" algn="ctr">
              <a:lnSpc>
                <a:spcPct val="100000"/>
              </a:lnSpc>
              <a:spcBef>
                <a:spcPts val="0"/>
              </a:spcBef>
              <a:spcAft>
                <a:spcPts val="0"/>
              </a:spcAft>
              <a:buClr>
                <a:srgbClr val="000000"/>
              </a:buClr>
              <a:buSzPts val="5400"/>
              <a:buFont typeface="Times New Roman"/>
              <a:buNone/>
            </a:pPr>
            <a:r>
              <a:rPr b="1" i="0" lang="pt-BR" sz="5400" u="none" cap="none" strike="noStrike">
                <a:solidFill>
                  <a:srgbClr val="000000"/>
                </a:solidFill>
                <a:latin typeface="Times New Roman"/>
                <a:ea typeface="Times New Roman"/>
                <a:cs typeface="Times New Roman"/>
                <a:sym typeface="Times New Roman"/>
              </a:rPr>
              <a:t>OBJETIVOS</a:t>
            </a:r>
            <a:endParaRPr b="0" i="0" sz="1400" u="none" cap="none" strike="noStrike">
              <a:solidFill>
                <a:srgbClr val="000000"/>
              </a:solidFill>
              <a:latin typeface="Arial"/>
              <a:ea typeface="Arial"/>
              <a:cs typeface="Arial"/>
              <a:sym typeface="Arial"/>
            </a:endParaRPr>
          </a:p>
          <a:p>
            <a:pPr indent="979488" lvl="0" marL="0" marR="0" rtl="0" algn="just">
              <a:lnSpc>
                <a:spcPct val="100000"/>
              </a:lnSpc>
              <a:spcBef>
                <a:spcPts val="0"/>
              </a:spcBef>
              <a:spcAft>
                <a:spcPts val="0"/>
              </a:spcAft>
              <a:buClr>
                <a:schemeClr val="dk1"/>
              </a:buClr>
              <a:buSzPts val="5000"/>
              <a:buFont typeface="Calibri"/>
              <a:buNone/>
            </a:pPr>
            <a:r>
              <a:t/>
            </a:r>
            <a:endParaRPr b="0" i="0" sz="5000" u="none" cap="none" strike="noStrike">
              <a:solidFill>
                <a:srgbClr val="000000"/>
              </a:solidFill>
              <a:latin typeface="Times New Roman"/>
              <a:ea typeface="Times New Roman"/>
              <a:cs typeface="Times New Roman"/>
              <a:sym typeface="Times New Roman"/>
            </a:endParaRPr>
          </a:p>
          <a:p>
            <a:pPr indent="979488" lvl="0" marL="0" marR="0" rtl="0" algn="just">
              <a:lnSpc>
                <a:spcPct val="100000"/>
              </a:lnSpc>
              <a:spcBef>
                <a:spcPts val="0"/>
              </a:spcBef>
              <a:spcAft>
                <a:spcPts val="0"/>
              </a:spcAft>
              <a:buClr>
                <a:srgbClr val="000000"/>
              </a:buClr>
              <a:buSzPts val="5000"/>
              <a:buFont typeface="Times New Roman"/>
              <a:buNone/>
            </a:pPr>
            <a:r>
              <a:rPr b="0" i="0" lang="pt-BR" sz="5000" u="none" cap="none" strike="noStrike">
                <a:solidFill>
                  <a:srgbClr val="000000"/>
                </a:solidFill>
                <a:latin typeface="Times New Roman"/>
                <a:ea typeface="Times New Roman"/>
                <a:cs typeface="Times New Roman"/>
                <a:sym typeface="Times New Roman"/>
              </a:rPr>
              <a:t>Xxxxxxxxxxxxxxxxxxxxxxxxxxxxxxxxxxxxxxxxxxxxxxxxxxxxxxxxxxxxxxxxxxxxxxxxxxxxxxxxxxxxxxxxxxxxxxxxxxxxxxxxxxxxxxxxxxxxxxxxxxxxxxxxxxxxxxxxxxxxxxxxxxxxxxxxxxxxxxxxxxxxxxxxxxxxxx	</a:t>
            </a:r>
            <a:endParaRPr b="0" i="0" sz="1400" u="none" cap="none" strike="noStrike">
              <a:solidFill>
                <a:srgbClr val="000000"/>
              </a:solidFill>
              <a:latin typeface="Arial"/>
              <a:ea typeface="Arial"/>
              <a:cs typeface="Arial"/>
              <a:sym typeface="Arial"/>
            </a:endParaRPr>
          </a:p>
        </p:txBody>
      </p:sp>
      <p:sp>
        <p:nvSpPr>
          <p:cNvPr id="89" name="Google Shape;89;p1"/>
          <p:cNvSpPr/>
          <p:nvPr/>
        </p:nvSpPr>
        <p:spPr>
          <a:xfrm>
            <a:off x="16635632" y="12302706"/>
            <a:ext cx="14525625" cy="7249290"/>
          </a:xfrm>
          <a:prstGeom prst="rect">
            <a:avLst/>
          </a:prstGeom>
          <a:noFill/>
          <a:ln cap="flat" cmpd="sng" w="28575">
            <a:solidFill>
              <a:srgbClr val="FF0000"/>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8800"/>
              <a:buFont typeface="Arial"/>
              <a:buNone/>
            </a:pPr>
            <a:r>
              <a:rPr b="0" i="0" lang="pt-BR" sz="8800" u="none" cap="none" strike="noStrike">
                <a:solidFill>
                  <a:schemeClr val="dk1"/>
                </a:solidFill>
                <a:latin typeface="Calibri"/>
                <a:ea typeface="Calibri"/>
                <a:cs typeface="Calibri"/>
                <a:sym typeface="Calibri"/>
              </a:rPr>
              <a:t>ESPACIO PARA IMAGEN </a:t>
            </a:r>
            <a:endParaRPr b="0" i="0" sz="1400" u="none" cap="none" strike="noStrike">
              <a:solidFill>
                <a:srgbClr val="000000"/>
              </a:solidFill>
              <a:latin typeface="Arial"/>
              <a:ea typeface="Arial"/>
              <a:cs typeface="Arial"/>
              <a:sym typeface="Arial"/>
            </a:endParaRPr>
          </a:p>
        </p:txBody>
      </p:sp>
      <p:sp>
        <p:nvSpPr>
          <p:cNvPr id="90" name="Google Shape;90;p1"/>
          <p:cNvSpPr txBox="1"/>
          <p:nvPr/>
        </p:nvSpPr>
        <p:spPr>
          <a:xfrm>
            <a:off x="16586951" y="19596009"/>
            <a:ext cx="14525625" cy="7140416"/>
          </a:xfrm>
          <a:prstGeom prst="rect">
            <a:avLst/>
          </a:prstGeom>
          <a:no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1082675" lvl="0" marL="0" marR="0" rtl="0" algn="ctr">
              <a:lnSpc>
                <a:spcPct val="100000"/>
              </a:lnSpc>
              <a:spcBef>
                <a:spcPts val="0"/>
              </a:spcBef>
              <a:spcAft>
                <a:spcPts val="0"/>
              </a:spcAft>
              <a:buClr>
                <a:srgbClr val="000000"/>
              </a:buClr>
              <a:buSzPts val="5400"/>
              <a:buFont typeface="Arial"/>
              <a:buNone/>
            </a:pPr>
            <a:r>
              <a:rPr b="1" i="0" lang="pt-BR" sz="5400" u="none" cap="none" strike="noStrike">
                <a:solidFill>
                  <a:srgbClr val="000000"/>
                </a:solidFill>
                <a:latin typeface="Times New Roman"/>
                <a:ea typeface="Times New Roman"/>
                <a:cs typeface="Times New Roman"/>
                <a:sym typeface="Times New Roman"/>
              </a:rPr>
              <a:t>CONSIDERACIONES FINALES (CONCLUSIÓN)</a:t>
            </a:r>
            <a:endParaRPr b="0" i="0" sz="1400" u="none" cap="none" strike="noStrike">
              <a:solidFill>
                <a:srgbClr val="000000"/>
              </a:solidFill>
              <a:latin typeface="Arial"/>
              <a:ea typeface="Arial"/>
              <a:cs typeface="Arial"/>
              <a:sym typeface="Arial"/>
            </a:endParaRPr>
          </a:p>
          <a:p>
            <a:pPr indent="1082675" lvl="0" marL="0" marR="0" rtl="0" algn="just">
              <a:lnSpc>
                <a:spcPct val="100000"/>
              </a:lnSpc>
              <a:spcBef>
                <a:spcPts val="0"/>
              </a:spcBef>
              <a:spcAft>
                <a:spcPts val="0"/>
              </a:spcAft>
              <a:buClr>
                <a:srgbClr val="000000"/>
              </a:buClr>
              <a:buSzPts val="5000"/>
              <a:buFont typeface="Arial"/>
              <a:buNone/>
            </a:pPr>
            <a:r>
              <a:t/>
            </a:r>
            <a:endParaRPr b="0" i="0" sz="5000" u="none" cap="none" strike="noStrike">
              <a:solidFill>
                <a:srgbClr val="000000"/>
              </a:solidFill>
              <a:latin typeface="Times New Roman"/>
              <a:ea typeface="Times New Roman"/>
              <a:cs typeface="Times New Roman"/>
              <a:sym typeface="Times New Roman"/>
            </a:endParaRPr>
          </a:p>
          <a:p>
            <a:pPr indent="1082675" lvl="0" marL="0" marR="0" rtl="0" algn="just">
              <a:lnSpc>
                <a:spcPct val="100000"/>
              </a:lnSpc>
              <a:spcBef>
                <a:spcPts val="0"/>
              </a:spcBef>
              <a:spcAft>
                <a:spcPts val="0"/>
              </a:spcAft>
              <a:buClr>
                <a:srgbClr val="000000"/>
              </a:buClr>
              <a:buSzPts val="5000"/>
              <a:buFont typeface="Arial"/>
              <a:buNone/>
            </a:pPr>
            <a:r>
              <a:rPr b="0" i="0" lang="pt-BR" sz="5000" u="none" cap="none" strike="noStrike">
                <a:solidFill>
                  <a:srgbClr val="000000"/>
                </a:solidFill>
                <a:latin typeface="Times New Roman"/>
                <a:ea typeface="Times New Roman"/>
                <a:cs typeface="Times New Roman"/>
                <a:sym typeface="Times New Roman"/>
              </a:rPr>
              <a:t>xxxxxxxxxxxxxxxxxxxxxxxxxxxxxxxxxxxxxxxxxxxxxxxxxxxxxxxxxxxxxxxxxxxxxxxxxxxxxxxxxxxxxxxxxxxxxxxxxxxxxxxxxxxxxxxxxxxxxxxxxxxxxxxxxxxxxxxxxxxxxxxxxxxxxxxxxxxxxxxxxxxxxxxxxxxxxxxxxxxxxxxxxxxxxxxxxxxxxxxxxxxxxxxxxxxxxxxxxxxxxxxxxxx</a:t>
            </a:r>
            <a:endParaRPr b="0" i="0" sz="1400" u="none" cap="none" strike="noStrike">
              <a:solidFill>
                <a:srgbClr val="000000"/>
              </a:solidFill>
              <a:latin typeface="Arial"/>
              <a:ea typeface="Arial"/>
              <a:cs typeface="Arial"/>
              <a:sym typeface="Arial"/>
            </a:endParaRPr>
          </a:p>
        </p:txBody>
      </p:sp>
      <p:sp>
        <p:nvSpPr>
          <p:cNvPr id="91" name="Google Shape;91;p1"/>
          <p:cNvSpPr/>
          <p:nvPr/>
        </p:nvSpPr>
        <p:spPr>
          <a:xfrm>
            <a:off x="1253938" y="21115895"/>
            <a:ext cx="14558400" cy="5882700"/>
          </a:xfrm>
          <a:prstGeom prst="rect">
            <a:avLst/>
          </a:prstGeom>
          <a:noFill/>
          <a:ln cap="flat" cmpd="sng" w="28575">
            <a:solidFill>
              <a:srgbClr val="FF0000"/>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8800"/>
              <a:buFont typeface="Arial"/>
              <a:buNone/>
            </a:pPr>
            <a:r>
              <a:rPr b="0" i="0" lang="pt-BR" sz="8800" u="none" cap="none" strike="noStrike">
                <a:solidFill>
                  <a:schemeClr val="dk1"/>
                </a:solidFill>
                <a:latin typeface="Calibri"/>
                <a:ea typeface="Calibri"/>
                <a:cs typeface="Calibri"/>
                <a:sym typeface="Calibri"/>
              </a:rPr>
              <a:t>ESPACIO PARA IMAGEN </a:t>
            </a:r>
            <a:endParaRPr b="0" i="0" sz="1400" u="none" cap="none" strike="noStrike">
              <a:solidFill>
                <a:srgbClr val="000000"/>
              </a:solidFill>
              <a:latin typeface="Arial"/>
              <a:ea typeface="Arial"/>
              <a:cs typeface="Arial"/>
              <a:sym typeface="Arial"/>
            </a:endParaRPr>
          </a:p>
        </p:txBody>
      </p:sp>
      <p:sp>
        <p:nvSpPr>
          <p:cNvPr id="92" name="Google Shape;92;p1"/>
          <p:cNvSpPr txBox="1"/>
          <p:nvPr/>
        </p:nvSpPr>
        <p:spPr>
          <a:xfrm>
            <a:off x="1278684" y="27318354"/>
            <a:ext cx="14580600" cy="14003834"/>
          </a:xfrm>
          <a:prstGeom prst="rect">
            <a:avLst/>
          </a:prstGeom>
          <a:no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1082675" lvl="0" marL="0" marR="0" rtl="0" algn="ctr">
              <a:lnSpc>
                <a:spcPct val="100000"/>
              </a:lnSpc>
              <a:spcBef>
                <a:spcPts val="0"/>
              </a:spcBef>
              <a:spcAft>
                <a:spcPts val="0"/>
              </a:spcAft>
              <a:buClr>
                <a:srgbClr val="000000"/>
              </a:buClr>
              <a:buSzPts val="5400"/>
              <a:buFont typeface="Arial"/>
              <a:buNone/>
            </a:pPr>
            <a:r>
              <a:rPr b="1" i="0" lang="pt-BR" sz="5400" u="none" cap="none" strike="noStrike">
                <a:solidFill>
                  <a:srgbClr val="000000"/>
                </a:solidFill>
                <a:latin typeface="Times New Roman"/>
                <a:ea typeface="Times New Roman"/>
                <a:cs typeface="Times New Roman"/>
                <a:sym typeface="Times New Roman"/>
              </a:rPr>
              <a:t>DESARROLLO </a:t>
            </a:r>
            <a:endParaRPr b="0" i="0" sz="1400" u="none" cap="none" strike="noStrike">
              <a:solidFill>
                <a:srgbClr val="000000"/>
              </a:solidFill>
              <a:latin typeface="Arial"/>
              <a:ea typeface="Arial"/>
              <a:cs typeface="Arial"/>
              <a:sym typeface="Arial"/>
            </a:endParaRPr>
          </a:p>
          <a:p>
            <a:pPr indent="1082675" lvl="0" marL="0" marR="0" rtl="0" algn="just">
              <a:lnSpc>
                <a:spcPct val="100000"/>
              </a:lnSpc>
              <a:spcBef>
                <a:spcPts val="0"/>
              </a:spcBef>
              <a:spcAft>
                <a:spcPts val="0"/>
              </a:spcAft>
              <a:buClr>
                <a:srgbClr val="000000"/>
              </a:buClr>
              <a:buSzPts val="5000"/>
              <a:buFont typeface="Arial"/>
              <a:buNone/>
            </a:pPr>
            <a:r>
              <a:t/>
            </a:r>
            <a:endParaRPr b="0" i="0" sz="5000" u="none" cap="none" strike="noStrike">
              <a:solidFill>
                <a:srgbClr val="000000"/>
              </a:solidFill>
              <a:latin typeface="Times New Roman"/>
              <a:ea typeface="Times New Roman"/>
              <a:cs typeface="Times New Roman"/>
              <a:sym typeface="Times New Roman"/>
            </a:endParaRPr>
          </a:p>
          <a:p>
            <a:pPr indent="1082675" lvl="0" marL="0" marR="0" rtl="0" algn="just">
              <a:lnSpc>
                <a:spcPct val="100000"/>
              </a:lnSpc>
              <a:spcBef>
                <a:spcPts val="0"/>
              </a:spcBef>
              <a:spcAft>
                <a:spcPts val="0"/>
              </a:spcAft>
              <a:buClr>
                <a:srgbClr val="000000"/>
              </a:buClr>
              <a:buSzPts val="5000"/>
              <a:buFont typeface="Arial"/>
              <a:buNone/>
            </a:pPr>
            <a:r>
              <a:rPr b="0" i="0" lang="pt-BR" sz="5000" u="none" cap="none" strike="noStrike">
                <a:solidFill>
                  <a:srgbClr val="000000"/>
                </a:solidFill>
                <a:latin typeface="Times New Roman"/>
                <a:ea typeface="Times New Roman"/>
                <a:cs typeface="Times New Roman"/>
                <a:sym typeface="Times New Roman"/>
              </a:rPr>
              <a:t>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a:t>
            </a:r>
            <a:endParaRPr b="0" i="0" sz="1400" u="none" cap="none" strike="noStrike">
              <a:solidFill>
                <a:srgbClr val="000000"/>
              </a:solidFill>
              <a:latin typeface="Arial"/>
              <a:ea typeface="Arial"/>
              <a:cs typeface="Arial"/>
              <a:sym typeface="Arial"/>
            </a:endParaRPr>
          </a:p>
        </p:txBody>
      </p:sp>
      <p:graphicFrame>
        <p:nvGraphicFramePr>
          <p:cNvPr id="93" name="Google Shape;93;p1"/>
          <p:cNvGraphicFramePr/>
          <p:nvPr/>
        </p:nvGraphicFramePr>
        <p:xfrm>
          <a:off x="16552873" y="26057701"/>
          <a:ext cx="14519774" cy="6401753"/>
        </p:xfrm>
        <a:graphic>
          <a:graphicData uri="http://schemas.openxmlformats.org/drawingml/2006/chart">
            <c:chart r:id="rId3"/>
          </a:graphicData>
        </a:graphic>
      </p:graphicFrame>
      <p:sp>
        <p:nvSpPr>
          <p:cNvPr id="94" name="Google Shape;94;p1"/>
          <p:cNvSpPr txBox="1"/>
          <p:nvPr/>
        </p:nvSpPr>
        <p:spPr>
          <a:xfrm>
            <a:off x="16547022" y="32859313"/>
            <a:ext cx="14525700" cy="8311800"/>
          </a:xfrm>
          <a:prstGeom prst="rect">
            <a:avLst/>
          </a:prstGeom>
          <a:no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1082675" lvl="0" marL="0" marR="0" rtl="0" algn="ctr">
              <a:lnSpc>
                <a:spcPct val="100000"/>
              </a:lnSpc>
              <a:spcBef>
                <a:spcPts val="0"/>
              </a:spcBef>
              <a:spcAft>
                <a:spcPts val="0"/>
              </a:spcAft>
              <a:buClr>
                <a:srgbClr val="000000"/>
              </a:buClr>
              <a:buSzPts val="5400"/>
              <a:buFont typeface="Times New Roman"/>
              <a:buNone/>
            </a:pPr>
            <a:r>
              <a:rPr b="1" i="0" lang="pt-BR" sz="5400" u="none" cap="none" strike="noStrike">
                <a:solidFill>
                  <a:srgbClr val="000000"/>
                </a:solidFill>
                <a:latin typeface="Times New Roman"/>
                <a:ea typeface="Times New Roman"/>
                <a:cs typeface="Times New Roman"/>
                <a:sym typeface="Times New Roman"/>
              </a:rPr>
              <a:t>REFERENCIA</a:t>
            </a:r>
            <a:endParaRPr b="1" i="0" sz="6000" u="none" cap="none" strike="noStrike">
              <a:solidFill>
                <a:srgbClr val="000000"/>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4000"/>
              <a:buFont typeface="Arial"/>
              <a:buNone/>
            </a:pPr>
            <a:r>
              <a:rPr b="0" i="0" lang="pt-BR" sz="4000" u="none" cap="none" strike="noStrike">
                <a:solidFill>
                  <a:srgbClr val="000000"/>
                </a:solidFill>
                <a:latin typeface="Times New Roman"/>
                <a:ea typeface="Times New Roman"/>
                <a:cs typeface="Times New Roman"/>
                <a:sym typeface="Times New Roman"/>
              </a:rPr>
              <a:t>Xxxxxxxxxxxxxxxxxxxxxxxxxxxxxxxxxxxxxxxxxxxxxxxxxxxxxxxxxxxxxxxxxxxxxxxxxxxxxxxxxxxxxxxxxxxxxxxxxxxxxxxxxxxxxxxxxxxxxxxxxxxxxxxxxxxxxxxxxxxxxxx</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4000"/>
              <a:buFont typeface="Arial"/>
              <a:buNone/>
            </a:pPr>
            <a:r>
              <a:t/>
            </a:r>
            <a:endParaRPr b="0" i="0" sz="4000" u="none" cap="none" strike="noStrike">
              <a:solidFill>
                <a:srgbClr val="000000"/>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4000"/>
              <a:buFont typeface="Arial"/>
              <a:buNone/>
            </a:pPr>
            <a:r>
              <a:rPr b="0" i="0" lang="pt-BR" sz="4000" u="none" cap="none" strike="noStrike">
                <a:solidFill>
                  <a:srgbClr val="000000"/>
                </a:solidFill>
                <a:latin typeface="Times New Roman"/>
                <a:ea typeface="Times New Roman"/>
                <a:cs typeface="Times New Roman"/>
                <a:sym typeface="Times New Roman"/>
              </a:rPr>
              <a:t>Xxxxxxxxxxxxxxxxxxxxxxxxxxxxxxxxxxxxxxxxxxxxxxxxxxxxxxxxxxxxxxxxxxxxxxxxxxxxxxxxxxxxxxxxxxxxxxxxxxxxxxxxxxxxxxxxxxxxxxxxxxxxxxxxxxxxxxxxxxxxxxxxxxxxxxxxxxxxxxxxxxxxxxxxxxxxxxxxxxxxx</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4000"/>
              <a:buFont typeface="Arial"/>
              <a:buNone/>
            </a:pPr>
            <a:r>
              <a:t/>
            </a:r>
            <a:endParaRPr b="0" i="0" sz="4000" u="none" cap="none" strike="noStrike">
              <a:solidFill>
                <a:srgbClr val="000000"/>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4000"/>
              <a:buFont typeface="Arial"/>
              <a:buNone/>
            </a:pPr>
            <a:r>
              <a:rPr b="0" i="0" lang="pt-BR" sz="4000" u="none" cap="none" strike="noStrike">
                <a:solidFill>
                  <a:srgbClr val="000000"/>
                </a:solidFill>
                <a:latin typeface="Times New Roman"/>
                <a:ea typeface="Times New Roman"/>
                <a:cs typeface="Times New Roman"/>
                <a:sym typeface="Times New Roman"/>
              </a:rPr>
              <a:t>xxxxxxxxxxxxxxxxxxxxxxxxxxxxxxxxxxxxxxxxxxxxxxxxxxxxxxxxxxxxxxxxxxxxxxxxxxxxxxxxxxxxxxxxxxxxxxxxxxxxxxxxxxxxxxxxxxxxxxxxxxxxxxxxxxxxxxx</a:t>
            </a:r>
            <a:endParaRPr b="0" i="0" sz="1400" u="none" cap="none" strike="noStrike">
              <a:solidFill>
                <a:srgbClr val="000000"/>
              </a:solidFill>
              <a:latin typeface="Arial"/>
              <a:ea typeface="Arial"/>
              <a:cs typeface="Arial"/>
              <a:sym typeface="Arial"/>
            </a:endParaRPr>
          </a:p>
        </p:txBody>
      </p:sp>
      <p:sp>
        <p:nvSpPr>
          <p:cNvPr id="95" name="Google Shape;95;p1"/>
          <p:cNvSpPr txBox="1"/>
          <p:nvPr/>
        </p:nvSpPr>
        <p:spPr>
          <a:xfrm>
            <a:off x="0" y="2595448"/>
            <a:ext cx="32012038" cy="1754286"/>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6000"/>
              <a:buFont typeface="Arial"/>
              <a:buNone/>
            </a:pPr>
            <a:r>
              <a:rPr b="1" i="0" lang="pt-BR" sz="5400" u="none" cap="none" strike="noStrike">
                <a:solidFill>
                  <a:srgbClr val="000000"/>
                </a:solidFill>
                <a:latin typeface="Arial"/>
                <a:ea typeface="Arial"/>
                <a:cs typeface="Arial"/>
                <a:sym typeface="Arial"/>
              </a:rPr>
              <a:t>2° CONGRESO NACIONAL DE EDUCACIÓN MATEMÁTICA </a:t>
            </a:r>
            <a:endParaRPr b="0" i="0" sz="12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6000"/>
              <a:buFont typeface="Arial"/>
              <a:buNone/>
            </a:pPr>
            <a:r>
              <a:rPr b="1" i="1" lang="pt-BR" sz="5400" u="none" cap="none" strike="noStrike">
                <a:solidFill>
                  <a:srgbClr val="000000"/>
                </a:solidFill>
                <a:latin typeface="Arial"/>
                <a:ea typeface="Arial"/>
                <a:cs typeface="Arial"/>
                <a:sym typeface="Arial"/>
              </a:rPr>
              <a:t>“PAPAPYKUAA 2026”</a:t>
            </a:r>
            <a:endParaRPr b="0" i="1" sz="5400" u="none" cap="none" strike="noStrike">
              <a:solidFill>
                <a:srgbClr val="000000"/>
              </a:solidFill>
              <a:latin typeface="Arial"/>
              <a:ea typeface="Arial"/>
              <a:cs typeface="Arial"/>
              <a:sym typeface="Arial"/>
            </a:endParaRPr>
          </a:p>
        </p:txBody>
      </p:sp>
      <p:pic>
        <p:nvPicPr>
          <p:cNvPr id="96" name="Google Shape;96;p1"/>
          <p:cNvPicPr preferRelativeResize="0"/>
          <p:nvPr/>
        </p:nvPicPr>
        <p:blipFill rotWithShape="1">
          <a:blip r:embed="rId4">
            <a:alphaModFix/>
          </a:blip>
          <a:srcRect b="0" l="0" r="0" t="0"/>
          <a:stretch/>
        </p:blipFill>
        <p:spPr>
          <a:xfrm>
            <a:off x="27693467" y="1398144"/>
            <a:ext cx="3876675" cy="3876675"/>
          </a:xfrm>
          <a:prstGeom prst="rect">
            <a:avLst/>
          </a:prstGeom>
          <a:noFill/>
          <a:ln>
            <a:noFill/>
          </a:ln>
        </p:spPr>
      </p:pic>
      <p:sp>
        <p:nvSpPr>
          <p:cNvPr id="97" name="Google Shape;97;p1"/>
          <p:cNvSpPr txBox="1"/>
          <p:nvPr/>
        </p:nvSpPr>
        <p:spPr>
          <a:xfrm>
            <a:off x="385011" y="386424"/>
            <a:ext cx="30776100" cy="18471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6000"/>
              <a:buFont typeface="Arial"/>
              <a:buNone/>
            </a:pPr>
            <a:r>
              <a:rPr b="1" i="0" lang="pt-BR" sz="6000" u="none" cap="none" strike="noStrike">
                <a:solidFill>
                  <a:srgbClr val="000000"/>
                </a:solidFill>
                <a:latin typeface="Century"/>
                <a:ea typeface="Century"/>
                <a:cs typeface="Century"/>
                <a:sym typeface="Century"/>
              </a:rPr>
              <a:t>RED PARAGUAYA DE EDUCACIÓN MATEMÁTICA (RePEM)</a:t>
            </a:r>
            <a:endParaRPr b="0" i="0" sz="1400" u="none" cap="none" strike="noStrike">
              <a:solidFill>
                <a:srgbClr val="000000"/>
              </a:solidFill>
              <a:latin typeface="Century"/>
              <a:ea typeface="Century"/>
              <a:cs typeface="Century"/>
              <a:sym typeface="Century"/>
            </a:endParaRPr>
          </a:p>
          <a:p>
            <a:pPr indent="0" lvl="0" marL="0" marR="0" rtl="0" algn="ctr">
              <a:lnSpc>
                <a:spcPct val="100000"/>
              </a:lnSpc>
              <a:spcBef>
                <a:spcPts val="0"/>
              </a:spcBef>
              <a:spcAft>
                <a:spcPts val="0"/>
              </a:spcAft>
              <a:buClr>
                <a:srgbClr val="000000"/>
              </a:buClr>
              <a:buSzPts val="6000"/>
              <a:buFont typeface="Arial"/>
              <a:buNone/>
            </a:pPr>
            <a:r>
              <a:rPr i="1" lang="pt-BR" sz="5400">
                <a:latin typeface="Century"/>
                <a:ea typeface="Century"/>
                <a:cs typeface="Century"/>
                <a:sym typeface="Century"/>
              </a:rPr>
              <a:t>Conectando</a:t>
            </a:r>
            <a:r>
              <a:rPr b="0" i="1" lang="pt-BR" sz="5400" u="none" cap="none" strike="noStrike">
                <a:solidFill>
                  <a:srgbClr val="000000"/>
                </a:solidFill>
                <a:latin typeface="Century"/>
                <a:ea typeface="Century"/>
                <a:cs typeface="Century"/>
                <a:sym typeface="Century"/>
              </a:rPr>
              <a:t> saberes, transformando la educación de la Matemática </a:t>
            </a:r>
            <a:endParaRPr b="0" i="1" sz="5400" u="none" cap="none" strike="noStrike">
              <a:solidFill>
                <a:srgbClr val="000000"/>
              </a:solidFill>
              <a:latin typeface="Century"/>
              <a:ea typeface="Century"/>
              <a:cs typeface="Century"/>
              <a:sym typeface="Century"/>
            </a:endParaRPr>
          </a:p>
        </p:txBody>
      </p:sp>
      <p:pic>
        <p:nvPicPr>
          <p:cNvPr id="98" name="Google Shape;98;p1"/>
          <p:cNvPicPr preferRelativeResize="0"/>
          <p:nvPr/>
        </p:nvPicPr>
        <p:blipFill rotWithShape="1">
          <a:blip r:embed="rId5">
            <a:alphaModFix/>
          </a:blip>
          <a:srcRect b="8036" l="8804" r="10020" t="4433"/>
          <a:stretch/>
        </p:blipFill>
        <p:spPr>
          <a:xfrm>
            <a:off x="682552" y="1371211"/>
            <a:ext cx="3492000" cy="3765403"/>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ema de Office">
  <a:themeElements>
    <a:clrScheme name="Tema de 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2023-08-08T13:34:30Z</dcterms:created>
  <dc:creator>Operador</dc:creator>
</cp:coreProperties>
</file>